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00.xml" ContentType="application/vnd.openxmlformats-officedocument.presentationml.tags+xml"/>
  <Override PartName="/ppt/tags/tag1001.xml" ContentType="application/vnd.openxmlformats-officedocument.presentationml.tags+xml"/>
  <Override PartName="/ppt/tags/tag1002.xml" ContentType="application/vnd.openxmlformats-officedocument.presentationml.tags+xml"/>
  <Override PartName="/ppt/tags/tag1003.xml" ContentType="application/vnd.openxmlformats-officedocument.presentationml.tags+xml"/>
  <Override PartName="/ppt/tags/tag1004.xml" ContentType="application/vnd.openxmlformats-officedocument.presentationml.tags+xml"/>
  <Override PartName="/ppt/tags/tag1005.xml" ContentType="application/vnd.openxmlformats-officedocument.presentationml.tags+xml"/>
  <Override PartName="/ppt/tags/tag1006.xml" ContentType="application/vnd.openxmlformats-officedocument.presentationml.tags+xml"/>
  <Override PartName="/ppt/tags/tag1007.xml" ContentType="application/vnd.openxmlformats-officedocument.presentationml.tags+xml"/>
  <Override PartName="/ppt/tags/tag1008.xml" ContentType="application/vnd.openxmlformats-officedocument.presentationml.tags+xml"/>
  <Override PartName="/ppt/tags/tag1009.xml" ContentType="application/vnd.openxmlformats-officedocument.presentationml.tags+xml"/>
  <Override PartName="/ppt/tags/tag101.xml" ContentType="application/vnd.openxmlformats-officedocument.presentationml.tags+xml"/>
  <Override PartName="/ppt/tags/tag1010.xml" ContentType="application/vnd.openxmlformats-officedocument.presentationml.tags+xml"/>
  <Override PartName="/ppt/tags/tag1011.xml" ContentType="application/vnd.openxmlformats-officedocument.presentationml.tags+xml"/>
  <Override PartName="/ppt/tags/tag1012.xml" ContentType="application/vnd.openxmlformats-officedocument.presentationml.tags+xml"/>
  <Override PartName="/ppt/tags/tag1013.xml" ContentType="application/vnd.openxmlformats-officedocument.presentationml.tags+xml"/>
  <Override PartName="/ppt/tags/tag1014.xml" ContentType="application/vnd.openxmlformats-officedocument.presentationml.tags+xml"/>
  <Override PartName="/ppt/tags/tag1015.xml" ContentType="application/vnd.openxmlformats-officedocument.presentationml.tags+xml"/>
  <Override PartName="/ppt/tags/tag1016.xml" ContentType="application/vnd.openxmlformats-officedocument.presentationml.tags+xml"/>
  <Override PartName="/ppt/tags/tag1017.xml" ContentType="application/vnd.openxmlformats-officedocument.presentationml.tags+xml"/>
  <Override PartName="/ppt/tags/tag1018.xml" ContentType="application/vnd.openxmlformats-officedocument.presentationml.tags+xml"/>
  <Override PartName="/ppt/tags/tag1019.xml" ContentType="application/vnd.openxmlformats-officedocument.presentationml.tags+xml"/>
  <Override PartName="/ppt/tags/tag102.xml" ContentType="application/vnd.openxmlformats-officedocument.presentationml.tags+xml"/>
  <Override PartName="/ppt/tags/tag1020.xml" ContentType="application/vnd.openxmlformats-officedocument.presentationml.tags+xml"/>
  <Override PartName="/ppt/tags/tag1021.xml" ContentType="application/vnd.openxmlformats-officedocument.presentationml.tags+xml"/>
  <Override PartName="/ppt/tags/tag1022.xml" ContentType="application/vnd.openxmlformats-officedocument.presentationml.tags+xml"/>
  <Override PartName="/ppt/tags/tag1023.xml" ContentType="application/vnd.openxmlformats-officedocument.presentationml.tags+xml"/>
  <Override PartName="/ppt/tags/tag1024.xml" ContentType="application/vnd.openxmlformats-officedocument.presentationml.tags+xml"/>
  <Override PartName="/ppt/tags/tag1025.xml" ContentType="application/vnd.openxmlformats-officedocument.presentationml.tags+xml"/>
  <Override PartName="/ppt/tags/tag1026.xml" ContentType="application/vnd.openxmlformats-officedocument.presentationml.tags+xml"/>
  <Override PartName="/ppt/tags/tag1027.xml" ContentType="application/vnd.openxmlformats-officedocument.presentationml.tags+xml"/>
  <Override PartName="/ppt/tags/tag1028.xml" ContentType="application/vnd.openxmlformats-officedocument.presentationml.tags+xml"/>
  <Override PartName="/ppt/tags/tag1029.xml" ContentType="application/vnd.openxmlformats-officedocument.presentationml.tags+xml"/>
  <Override PartName="/ppt/tags/tag103.xml" ContentType="application/vnd.openxmlformats-officedocument.presentationml.tags+xml"/>
  <Override PartName="/ppt/tags/tag1030.xml" ContentType="application/vnd.openxmlformats-officedocument.presentationml.tags+xml"/>
  <Override PartName="/ppt/tags/tag1031.xml" ContentType="application/vnd.openxmlformats-officedocument.presentationml.tags+xml"/>
  <Override PartName="/ppt/tags/tag1032.xml" ContentType="application/vnd.openxmlformats-officedocument.presentationml.tags+xml"/>
  <Override PartName="/ppt/tags/tag1033.xml" ContentType="application/vnd.openxmlformats-officedocument.presentationml.tags+xml"/>
  <Override PartName="/ppt/tags/tag1034.xml" ContentType="application/vnd.openxmlformats-officedocument.presentationml.tags+xml"/>
  <Override PartName="/ppt/tags/tag1035.xml" ContentType="application/vnd.openxmlformats-officedocument.presentationml.tags+xml"/>
  <Override PartName="/ppt/tags/tag1036.xml" ContentType="application/vnd.openxmlformats-officedocument.presentationml.tags+xml"/>
  <Override PartName="/ppt/tags/tag1037.xml" ContentType="application/vnd.openxmlformats-officedocument.presentationml.tags+xml"/>
  <Override PartName="/ppt/tags/tag1038.xml" ContentType="application/vnd.openxmlformats-officedocument.presentationml.tags+xml"/>
  <Override PartName="/ppt/tags/tag1039.xml" ContentType="application/vnd.openxmlformats-officedocument.presentationml.tags+xml"/>
  <Override PartName="/ppt/tags/tag104.xml" ContentType="application/vnd.openxmlformats-officedocument.presentationml.tags+xml"/>
  <Override PartName="/ppt/tags/tag1040.xml" ContentType="application/vnd.openxmlformats-officedocument.presentationml.tags+xml"/>
  <Override PartName="/ppt/tags/tag1041.xml" ContentType="application/vnd.openxmlformats-officedocument.presentationml.tags+xml"/>
  <Override PartName="/ppt/tags/tag1042.xml" ContentType="application/vnd.openxmlformats-officedocument.presentationml.tags+xml"/>
  <Override PartName="/ppt/tags/tag1043.xml" ContentType="application/vnd.openxmlformats-officedocument.presentationml.tags+xml"/>
  <Override PartName="/ppt/tags/tag1044.xml" ContentType="application/vnd.openxmlformats-officedocument.presentationml.tags+xml"/>
  <Override PartName="/ppt/tags/tag1045.xml" ContentType="application/vnd.openxmlformats-officedocument.presentationml.tags+xml"/>
  <Override PartName="/ppt/tags/tag1046.xml" ContentType="application/vnd.openxmlformats-officedocument.presentationml.tags+xml"/>
  <Override PartName="/ppt/tags/tag1047.xml" ContentType="application/vnd.openxmlformats-officedocument.presentationml.tags+xml"/>
  <Override PartName="/ppt/tags/tag1048.xml" ContentType="application/vnd.openxmlformats-officedocument.presentationml.tags+xml"/>
  <Override PartName="/ppt/tags/tag1049.xml" ContentType="application/vnd.openxmlformats-officedocument.presentationml.tags+xml"/>
  <Override PartName="/ppt/tags/tag105.xml" ContentType="application/vnd.openxmlformats-officedocument.presentationml.tags+xml"/>
  <Override PartName="/ppt/tags/tag1050.xml" ContentType="application/vnd.openxmlformats-officedocument.presentationml.tags+xml"/>
  <Override PartName="/ppt/tags/tag1051.xml" ContentType="application/vnd.openxmlformats-officedocument.presentationml.tags+xml"/>
  <Override PartName="/ppt/tags/tag1052.xml" ContentType="application/vnd.openxmlformats-officedocument.presentationml.tags+xml"/>
  <Override PartName="/ppt/tags/tag1053.xml" ContentType="application/vnd.openxmlformats-officedocument.presentationml.tags+xml"/>
  <Override PartName="/ppt/tags/tag1054.xml" ContentType="application/vnd.openxmlformats-officedocument.presentationml.tags+xml"/>
  <Override PartName="/ppt/tags/tag1055.xml" ContentType="application/vnd.openxmlformats-officedocument.presentationml.tags+xml"/>
  <Override PartName="/ppt/tags/tag1056.xml" ContentType="application/vnd.openxmlformats-officedocument.presentationml.tags+xml"/>
  <Override PartName="/ppt/tags/tag1057.xml" ContentType="application/vnd.openxmlformats-officedocument.presentationml.tags+xml"/>
  <Override PartName="/ppt/tags/tag1058.xml" ContentType="application/vnd.openxmlformats-officedocument.presentationml.tags+xml"/>
  <Override PartName="/ppt/tags/tag1059.xml" ContentType="application/vnd.openxmlformats-officedocument.presentationml.tags+xml"/>
  <Override PartName="/ppt/tags/tag106.xml" ContentType="application/vnd.openxmlformats-officedocument.presentationml.tags+xml"/>
  <Override PartName="/ppt/tags/tag1060.xml" ContentType="application/vnd.openxmlformats-officedocument.presentationml.tags+xml"/>
  <Override PartName="/ppt/tags/tag1061.xml" ContentType="application/vnd.openxmlformats-officedocument.presentationml.tags+xml"/>
  <Override PartName="/ppt/tags/tag1062.xml" ContentType="application/vnd.openxmlformats-officedocument.presentationml.tags+xml"/>
  <Override PartName="/ppt/tags/tag1063.xml" ContentType="application/vnd.openxmlformats-officedocument.presentationml.tags+xml"/>
  <Override PartName="/ppt/tags/tag1064.xml" ContentType="application/vnd.openxmlformats-officedocument.presentationml.tags+xml"/>
  <Override PartName="/ppt/tags/tag1065.xml" ContentType="application/vnd.openxmlformats-officedocument.presentationml.tags+xml"/>
  <Override PartName="/ppt/tags/tag1066.xml" ContentType="application/vnd.openxmlformats-officedocument.presentationml.tags+xml"/>
  <Override PartName="/ppt/tags/tag1067.xml" ContentType="application/vnd.openxmlformats-officedocument.presentationml.tags+xml"/>
  <Override PartName="/ppt/tags/tag1068.xml" ContentType="application/vnd.openxmlformats-officedocument.presentationml.tags+xml"/>
  <Override PartName="/ppt/tags/tag1069.xml" ContentType="application/vnd.openxmlformats-officedocument.presentationml.tags+xml"/>
  <Override PartName="/ppt/tags/tag107.xml" ContentType="application/vnd.openxmlformats-officedocument.presentationml.tags+xml"/>
  <Override PartName="/ppt/tags/tag1070.xml" ContentType="application/vnd.openxmlformats-officedocument.presentationml.tags+xml"/>
  <Override PartName="/ppt/tags/tag1071.xml" ContentType="application/vnd.openxmlformats-officedocument.presentationml.tags+xml"/>
  <Override PartName="/ppt/tags/tag1072.xml" ContentType="application/vnd.openxmlformats-officedocument.presentationml.tags+xml"/>
  <Override PartName="/ppt/tags/tag1073.xml" ContentType="application/vnd.openxmlformats-officedocument.presentationml.tags+xml"/>
  <Override PartName="/ppt/tags/tag1074.xml" ContentType="application/vnd.openxmlformats-officedocument.presentationml.tags+xml"/>
  <Override PartName="/ppt/tags/tag1075.xml" ContentType="application/vnd.openxmlformats-officedocument.presentationml.tags+xml"/>
  <Override PartName="/ppt/tags/tag1076.xml" ContentType="application/vnd.openxmlformats-officedocument.presentationml.tags+xml"/>
  <Override PartName="/ppt/tags/tag1077.xml" ContentType="application/vnd.openxmlformats-officedocument.presentationml.tags+xml"/>
  <Override PartName="/ppt/tags/tag1078.xml" ContentType="application/vnd.openxmlformats-officedocument.presentationml.tags+xml"/>
  <Override PartName="/ppt/tags/tag1079.xml" ContentType="application/vnd.openxmlformats-officedocument.presentationml.tags+xml"/>
  <Override PartName="/ppt/tags/tag108.xml" ContentType="application/vnd.openxmlformats-officedocument.presentationml.tags+xml"/>
  <Override PartName="/ppt/tags/tag1080.xml" ContentType="application/vnd.openxmlformats-officedocument.presentationml.tags+xml"/>
  <Override PartName="/ppt/tags/tag1081.xml" ContentType="application/vnd.openxmlformats-officedocument.presentationml.tags+xml"/>
  <Override PartName="/ppt/tags/tag1082.xml" ContentType="application/vnd.openxmlformats-officedocument.presentationml.tags+xml"/>
  <Override PartName="/ppt/tags/tag1083.xml" ContentType="application/vnd.openxmlformats-officedocument.presentationml.tags+xml"/>
  <Override PartName="/ppt/tags/tag1084.xml" ContentType="application/vnd.openxmlformats-officedocument.presentationml.tags+xml"/>
  <Override PartName="/ppt/tags/tag1085.xml" ContentType="application/vnd.openxmlformats-officedocument.presentationml.tags+xml"/>
  <Override PartName="/ppt/tags/tag1086.xml" ContentType="application/vnd.openxmlformats-officedocument.presentationml.tags+xml"/>
  <Override PartName="/ppt/tags/tag1087.xml" ContentType="application/vnd.openxmlformats-officedocument.presentationml.tags+xml"/>
  <Override PartName="/ppt/tags/tag1088.xml" ContentType="application/vnd.openxmlformats-officedocument.presentationml.tags+xml"/>
  <Override PartName="/ppt/tags/tag1089.xml" ContentType="application/vnd.openxmlformats-officedocument.presentationml.tags+xml"/>
  <Override PartName="/ppt/tags/tag109.xml" ContentType="application/vnd.openxmlformats-officedocument.presentationml.tags+xml"/>
  <Override PartName="/ppt/tags/tag1090.xml" ContentType="application/vnd.openxmlformats-officedocument.presentationml.tags+xml"/>
  <Override PartName="/ppt/tags/tag1091.xml" ContentType="application/vnd.openxmlformats-officedocument.presentationml.tags+xml"/>
  <Override PartName="/ppt/tags/tag1092.xml" ContentType="application/vnd.openxmlformats-officedocument.presentationml.tags+xml"/>
  <Override PartName="/ppt/tags/tag1093.xml" ContentType="application/vnd.openxmlformats-officedocument.presentationml.tags+xml"/>
  <Override PartName="/ppt/tags/tag1094.xml" ContentType="application/vnd.openxmlformats-officedocument.presentationml.tags+xml"/>
  <Override PartName="/ppt/tags/tag1095.xml" ContentType="application/vnd.openxmlformats-officedocument.presentationml.tags+xml"/>
  <Override PartName="/ppt/tags/tag1096.xml" ContentType="application/vnd.openxmlformats-officedocument.presentationml.tags+xml"/>
  <Override PartName="/ppt/tags/tag1097.xml" ContentType="application/vnd.openxmlformats-officedocument.presentationml.tags+xml"/>
  <Override PartName="/ppt/tags/tag1098.xml" ContentType="application/vnd.openxmlformats-officedocument.presentationml.tags+xml"/>
  <Override PartName="/ppt/tags/tag109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00.xml" ContentType="application/vnd.openxmlformats-officedocument.presentationml.tags+xml"/>
  <Override PartName="/ppt/tags/tag1101.xml" ContentType="application/vnd.openxmlformats-officedocument.presentationml.tags+xml"/>
  <Override PartName="/ppt/tags/tag1102.xml" ContentType="application/vnd.openxmlformats-officedocument.presentationml.tags+xml"/>
  <Override PartName="/ppt/tags/tag1103.xml" ContentType="application/vnd.openxmlformats-officedocument.presentationml.tags+xml"/>
  <Override PartName="/ppt/tags/tag1104.xml" ContentType="application/vnd.openxmlformats-officedocument.presentationml.tags+xml"/>
  <Override PartName="/ppt/tags/tag1105.xml" ContentType="application/vnd.openxmlformats-officedocument.presentationml.tags+xml"/>
  <Override PartName="/ppt/tags/tag1106.xml" ContentType="application/vnd.openxmlformats-officedocument.presentationml.tags+xml"/>
  <Override PartName="/ppt/tags/tag1107.xml" ContentType="application/vnd.openxmlformats-officedocument.presentationml.tags+xml"/>
  <Override PartName="/ppt/tags/tag1108.xml" ContentType="application/vnd.openxmlformats-officedocument.presentationml.tags+xml"/>
  <Override PartName="/ppt/tags/tag1109.xml" ContentType="application/vnd.openxmlformats-officedocument.presentationml.tags+xml"/>
  <Override PartName="/ppt/tags/tag111.xml" ContentType="application/vnd.openxmlformats-officedocument.presentationml.tags+xml"/>
  <Override PartName="/ppt/tags/tag1110.xml" ContentType="application/vnd.openxmlformats-officedocument.presentationml.tags+xml"/>
  <Override PartName="/ppt/tags/tag1111.xml" ContentType="application/vnd.openxmlformats-officedocument.presentationml.tags+xml"/>
  <Override PartName="/ppt/tags/tag1112.xml" ContentType="application/vnd.openxmlformats-officedocument.presentationml.tags+xml"/>
  <Override PartName="/ppt/tags/tag1113.xml" ContentType="application/vnd.openxmlformats-officedocument.presentationml.tags+xml"/>
  <Override PartName="/ppt/tags/tag1114.xml" ContentType="application/vnd.openxmlformats-officedocument.presentationml.tags+xml"/>
  <Override PartName="/ppt/tags/tag1115.xml" ContentType="application/vnd.openxmlformats-officedocument.presentationml.tags+xml"/>
  <Override PartName="/ppt/tags/tag1116.xml" ContentType="application/vnd.openxmlformats-officedocument.presentationml.tags+xml"/>
  <Override PartName="/ppt/tags/tag1117.xml" ContentType="application/vnd.openxmlformats-officedocument.presentationml.tags+xml"/>
  <Override PartName="/ppt/tags/tag1118.xml" ContentType="application/vnd.openxmlformats-officedocument.presentationml.tags+xml"/>
  <Override PartName="/ppt/tags/tag1119.xml" ContentType="application/vnd.openxmlformats-officedocument.presentationml.tags+xml"/>
  <Override PartName="/ppt/tags/tag112.xml" ContentType="application/vnd.openxmlformats-officedocument.presentationml.tags+xml"/>
  <Override PartName="/ppt/tags/tag1120.xml" ContentType="application/vnd.openxmlformats-officedocument.presentationml.tags+xml"/>
  <Override PartName="/ppt/tags/tag1121.xml" ContentType="application/vnd.openxmlformats-officedocument.presentationml.tags+xml"/>
  <Override PartName="/ppt/tags/tag1122.xml" ContentType="application/vnd.openxmlformats-officedocument.presentationml.tags+xml"/>
  <Override PartName="/ppt/tags/tag1123.xml" ContentType="application/vnd.openxmlformats-officedocument.presentationml.tags+xml"/>
  <Override PartName="/ppt/tags/tag1124.xml" ContentType="application/vnd.openxmlformats-officedocument.presentationml.tags+xml"/>
  <Override PartName="/ppt/tags/tag1125.xml" ContentType="application/vnd.openxmlformats-officedocument.presentationml.tags+xml"/>
  <Override PartName="/ppt/tags/tag1126.xml" ContentType="application/vnd.openxmlformats-officedocument.presentationml.tags+xml"/>
  <Override PartName="/ppt/tags/tag1127.xml" ContentType="application/vnd.openxmlformats-officedocument.presentationml.tags+xml"/>
  <Override PartName="/ppt/tags/tag1128.xml" ContentType="application/vnd.openxmlformats-officedocument.presentationml.tags+xml"/>
  <Override PartName="/ppt/tags/tag1129.xml" ContentType="application/vnd.openxmlformats-officedocument.presentationml.tags+xml"/>
  <Override PartName="/ppt/tags/tag113.xml" ContentType="application/vnd.openxmlformats-officedocument.presentationml.tags+xml"/>
  <Override PartName="/ppt/tags/tag1130.xml" ContentType="application/vnd.openxmlformats-officedocument.presentationml.tags+xml"/>
  <Override PartName="/ppt/tags/tag1131.xml" ContentType="application/vnd.openxmlformats-officedocument.presentationml.tags+xml"/>
  <Override PartName="/ppt/tags/tag1132.xml" ContentType="application/vnd.openxmlformats-officedocument.presentationml.tags+xml"/>
  <Override PartName="/ppt/tags/tag1133.xml" ContentType="application/vnd.openxmlformats-officedocument.presentationml.tags+xml"/>
  <Override PartName="/ppt/tags/tag1134.xml" ContentType="application/vnd.openxmlformats-officedocument.presentationml.tags+xml"/>
  <Override PartName="/ppt/tags/tag1135.xml" ContentType="application/vnd.openxmlformats-officedocument.presentationml.tags+xml"/>
  <Override PartName="/ppt/tags/tag1136.xml" ContentType="application/vnd.openxmlformats-officedocument.presentationml.tags+xml"/>
  <Override PartName="/ppt/tags/tag1137.xml" ContentType="application/vnd.openxmlformats-officedocument.presentationml.tags+xml"/>
  <Override PartName="/ppt/tags/tag1138.xml" ContentType="application/vnd.openxmlformats-officedocument.presentationml.tags+xml"/>
  <Override PartName="/ppt/tags/tag1139.xml" ContentType="application/vnd.openxmlformats-officedocument.presentationml.tags+xml"/>
  <Override PartName="/ppt/tags/tag114.xml" ContentType="application/vnd.openxmlformats-officedocument.presentationml.tags+xml"/>
  <Override PartName="/ppt/tags/tag1140.xml" ContentType="application/vnd.openxmlformats-officedocument.presentationml.tags+xml"/>
  <Override PartName="/ppt/tags/tag1141.xml" ContentType="application/vnd.openxmlformats-officedocument.presentationml.tags+xml"/>
  <Override PartName="/ppt/tags/tag1142.xml" ContentType="application/vnd.openxmlformats-officedocument.presentationml.tags+xml"/>
  <Override PartName="/ppt/tags/tag1143.xml" ContentType="application/vnd.openxmlformats-officedocument.presentationml.tags+xml"/>
  <Override PartName="/ppt/tags/tag1144.xml" ContentType="application/vnd.openxmlformats-officedocument.presentationml.tags+xml"/>
  <Override PartName="/ppt/tags/tag1145.xml" ContentType="application/vnd.openxmlformats-officedocument.presentationml.tags+xml"/>
  <Override PartName="/ppt/tags/tag1146.xml" ContentType="application/vnd.openxmlformats-officedocument.presentationml.tags+xml"/>
  <Override PartName="/ppt/tags/tag1147.xml" ContentType="application/vnd.openxmlformats-officedocument.presentationml.tags+xml"/>
  <Override PartName="/ppt/tags/tag1148.xml" ContentType="application/vnd.openxmlformats-officedocument.presentationml.tags+xml"/>
  <Override PartName="/ppt/tags/tag1149.xml" ContentType="application/vnd.openxmlformats-officedocument.presentationml.tags+xml"/>
  <Override PartName="/ppt/tags/tag115.xml" ContentType="application/vnd.openxmlformats-officedocument.presentationml.tags+xml"/>
  <Override PartName="/ppt/tags/tag1150.xml" ContentType="application/vnd.openxmlformats-officedocument.presentationml.tags+xml"/>
  <Override PartName="/ppt/tags/tag1151.xml" ContentType="application/vnd.openxmlformats-officedocument.presentationml.tags+xml"/>
  <Override PartName="/ppt/tags/tag1152.xml" ContentType="application/vnd.openxmlformats-officedocument.presentationml.tags+xml"/>
  <Override PartName="/ppt/tags/tag1153.xml" ContentType="application/vnd.openxmlformats-officedocument.presentationml.tags+xml"/>
  <Override PartName="/ppt/tags/tag1154.xml" ContentType="application/vnd.openxmlformats-officedocument.presentationml.tags+xml"/>
  <Override PartName="/ppt/tags/tag1155.xml" ContentType="application/vnd.openxmlformats-officedocument.presentationml.tags+xml"/>
  <Override PartName="/ppt/tags/tag1156.xml" ContentType="application/vnd.openxmlformats-officedocument.presentationml.tags+xml"/>
  <Override PartName="/ppt/tags/tag1157.xml" ContentType="application/vnd.openxmlformats-officedocument.presentationml.tags+xml"/>
  <Override PartName="/ppt/tags/tag1158.xml" ContentType="application/vnd.openxmlformats-officedocument.presentationml.tags+xml"/>
  <Override PartName="/ppt/tags/tag1159.xml" ContentType="application/vnd.openxmlformats-officedocument.presentationml.tags+xml"/>
  <Override PartName="/ppt/tags/tag116.xml" ContentType="application/vnd.openxmlformats-officedocument.presentationml.tags+xml"/>
  <Override PartName="/ppt/tags/tag1160.xml" ContentType="application/vnd.openxmlformats-officedocument.presentationml.tags+xml"/>
  <Override PartName="/ppt/tags/tag1161.xml" ContentType="application/vnd.openxmlformats-officedocument.presentationml.tags+xml"/>
  <Override PartName="/ppt/tags/tag1162.xml" ContentType="application/vnd.openxmlformats-officedocument.presentationml.tags+xml"/>
  <Override PartName="/ppt/tags/tag1163.xml" ContentType="application/vnd.openxmlformats-officedocument.presentationml.tags+xml"/>
  <Override PartName="/ppt/tags/tag1164.xml" ContentType="application/vnd.openxmlformats-officedocument.presentationml.tags+xml"/>
  <Override PartName="/ppt/tags/tag1165.xml" ContentType="application/vnd.openxmlformats-officedocument.presentationml.tags+xml"/>
  <Override PartName="/ppt/tags/tag1166.xml" ContentType="application/vnd.openxmlformats-officedocument.presentationml.tags+xml"/>
  <Override PartName="/ppt/tags/tag1167.xml" ContentType="application/vnd.openxmlformats-officedocument.presentationml.tags+xml"/>
  <Override PartName="/ppt/tags/tag1168.xml" ContentType="application/vnd.openxmlformats-officedocument.presentationml.tags+xml"/>
  <Override PartName="/ppt/tags/tag1169.xml" ContentType="application/vnd.openxmlformats-officedocument.presentationml.tags+xml"/>
  <Override PartName="/ppt/tags/tag117.xml" ContentType="application/vnd.openxmlformats-officedocument.presentationml.tags+xml"/>
  <Override PartName="/ppt/tags/tag1170.xml" ContentType="application/vnd.openxmlformats-officedocument.presentationml.tags+xml"/>
  <Override PartName="/ppt/tags/tag1171.xml" ContentType="application/vnd.openxmlformats-officedocument.presentationml.tags+xml"/>
  <Override PartName="/ppt/tags/tag1172.xml" ContentType="application/vnd.openxmlformats-officedocument.presentationml.tags+xml"/>
  <Override PartName="/ppt/tags/tag1173.xml" ContentType="application/vnd.openxmlformats-officedocument.presentationml.tags+xml"/>
  <Override PartName="/ppt/tags/tag1174.xml" ContentType="application/vnd.openxmlformats-officedocument.presentationml.tags+xml"/>
  <Override PartName="/ppt/tags/tag1175.xml" ContentType="application/vnd.openxmlformats-officedocument.presentationml.tags+xml"/>
  <Override PartName="/ppt/tags/tag1176.xml" ContentType="application/vnd.openxmlformats-officedocument.presentationml.tags+xml"/>
  <Override PartName="/ppt/tags/tag1177.xml" ContentType="application/vnd.openxmlformats-officedocument.presentationml.tags+xml"/>
  <Override PartName="/ppt/tags/tag1178.xml" ContentType="application/vnd.openxmlformats-officedocument.presentationml.tags+xml"/>
  <Override PartName="/ppt/tags/tag1179.xml" ContentType="application/vnd.openxmlformats-officedocument.presentationml.tags+xml"/>
  <Override PartName="/ppt/tags/tag118.xml" ContentType="application/vnd.openxmlformats-officedocument.presentationml.tags+xml"/>
  <Override PartName="/ppt/tags/tag1180.xml" ContentType="application/vnd.openxmlformats-officedocument.presentationml.tags+xml"/>
  <Override PartName="/ppt/tags/tag1181.xml" ContentType="application/vnd.openxmlformats-officedocument.presentationml.tags+xml"/>
  <Override PartName="/ppt/tags/tag1182.xml" ContentType="application/vnd.openxmlformats-officedocument.presentationml.tags+xml"/>
  <Override PartName="/ppt/tags/tag1183.xml" ContentType="application/vnd.openxmlformats-officedocument.presentationml.tags+xml"/>
  <Override PartName="/ppt/tags/tag1184.xml" ContentType="application/vnd.openxmlformats-officedocument.presentationml.tags+xml"/>
  <Override PartName="/ppt/tags/tag1185.xml" ContentType="application/vnd.openxmlformats-officedocument.presentationml.tags+xml"/>
  <Override PartName="/ppt/tags/tag1186.xml" ContentType="application/vnd.openxmlformats-officedocument.presentationml.tags+xml"/>
  <Override PartName="/ppt/tags/tag1187.xml" ContentType="application/vnd.openxmlformats-officedocument.presentationml.tags+xml"/>
  <Override PartName="/ppt/tags/tag1188.xml" ContentType="application/vnd.openxmlformats-officedocument.presentationml.tags+xml"/>
  <Override PartName="/ppt/tags/tag1189.xml" ContentType="application/vnd.openxmlformats-officedocument.presentationml.tags+xml"/>
  <Override PartName="/ppt/tags/tag119.xml" ContentType="application/vnd.openxmlformats-officedocument.presentationml.tags+xml"/>
  <Override PartName="/ppt/tags/tag1190.xml" ContentType="application/vnd.openxmlformats-officedocument.presentationml.tags+xml"/>
  <Override PartName="/ppt/tags/tag1191.xml" ContentType="application/vnd.openxmlformats-officedocument.presentationml.tags+xml"/>
  <Override PartName="/ppt/tags/tag1192.xml" ContentType="application/vnd.openxmlformats-officedocument.presentationml.tags+xml"/>
  <Override PartName="/ppt/tags/tag1193.xml" ContentType="application/vnd.openxmlformats-officedocument.presentationml.tags+xml"/>
  <Override PartName="/ppt/tags/tag1194.xml" ContentType="application/vnd.openxmlformats-officedocument.presentationml.tags+xml"/>
  <Override PartName="/ppt/tags/tag1195.xml" ContentType="application/vnd.openxmlformats-officedocument.presentationml.tags+xml"/>
  <Override PartName="/ppt/tags/tag1196.xml" ContentType="application/vnd.openxmlformats-officedocument.presentationml.tags+xml"/>
  <Override PartName="/ppt/tags/tag1197.xml" ContentType="application/vnd.openxmlformats-officedocument.presentationml.tags+xml"/>
  <Override PartName="/ppt/tags/tag1198.xml" ContentType="application/vnd.openxmlformats-officedocument.presentationml.tags+xml"/>
  <Override PartName="/ppt/tags/tag119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00.xml" ContentType="application/vnd.openxmlformats-officedocument.presentationml.tags+xml"/>
  <Override PartName="/ppt/tags/tag1201.xml" ContentType="application/vnd.openxmlformats-officedocument.presentationml.tags+xml"/>
  <Override PartName="/ppt/tags/tag1202.xml" ContentType="application/vnd.openxmlformats-officedocument.presentationml.tags+xml"/>
  <Override PartName="/ppt/tags/tag1203.xml" ContentType="application/vnd.openxmlformats-officedocument.presentationml.tags+xml"/>
  <Override PartName="/ppt/tags/tag1204.xml" ContentType="application/vnd.openxmlformats-officedocument.presentationml.tags+xml"/>
  <Override PartName="/ppt/tags/tag1205.xml" ContentType="application/vnd.openxmlformats-officedocument.presentationml.tags+xml"/>
  <Override PartName="/ppt/tags/tag1206.xml" ContentType="application/vnd.openxmlformats-officedocument.presentationml.tags+xml"/>
  <Override PartName="/ppt/tags/tag1207.xml" ContentType="application/vnd.openxmlformats-officedocument.presentationml.tags+xml"/>
  <Override PartName="/ppt/tags/tag1208.xml" ContentType="application/vnd.openxmlformats-officedocument.presentationml.tags+xml"/>
  <Override PartName="/ppt/tags/tag1209.xml" ContentType="application/vnd.openxmlformats-officedocument.presentationml.tags+xml"/>
  <Override PartName="/ppt/tags/tag121.xml" ContentType="application/vnd.openxmlformats-officedocument.presentationml.tags+xml"/>
  <Override PartName="/ppt/tags/tag1210.xml" ContentType="application/vnd.openxmlformats-officedocument.presentationml.tags+xml"/>
  <Override PartName="/ppt/tags/tag1211.xml" ContentType="application/vnd.openxmlformats-officedocument.presentationml.tags+xml"/>
  <Override PartName="/ppt/tags/tag1212.xml" ContentType="application/vnd.openxmlformats-officedocument.presentationml.tags+xml"/>
  <Override PartName="/ppt/tags/tag1213.xml" ContentType="application/vnd.openxmlformats-officedocument.presentationml.tags+xml"/>
  <Override PartName="/ppt/tags/tag1214.xml" ContentType="application/vnd.openxmlformats-officedocument.presentationml.tags+xml"/>
  <Override PartName="/ppt/tags/tag1215.xml" ContentType="application/vnd.openxmlformats-officedocument.presentationml.tags+xml"/>
  <Override PartName="/ppt/tags/tag1216.xml" ContentType="application/vnd.openxmlformats-officedocument.presentationml.tags+xml"/>
  <Override PartName="/ppt/tags/tag1217.xml" ContentType="application/vnd.openxmlformats-officedocument.presentationml.tags+xml"/>
  <Override PartName="/ppt/tags/tag1218.xml" ContentType="application/vnd.openxmlformats-officedocument.presentationml.tags+xml"/>
  <Override PartName="/ppt/tags/tag1219.xml" ContentType="application/vnd.openxmlformats-officedocument.presentationml.tags+xml"/>
  <Override PartName="/ppt/tags/tag122.xml" ContentType="application/vnd.openxmlformats-officedocument.presentationml.tags+xml"/>
  <Override PartName="/ppt/tags/tag1220.xml" ContentType="application/vnd.openxmlformats-officedocument.presentationml.tags+xml"/>
  <Override PartName="/ppt/tags/tag1221.xml" ContentType="application/vnd.openxmlformats-officedocument.presentationml.tags+xml"/>
  <Override PartName="/ppt/tags/tag1222.xml" ContentType="application/vnd.openxmlformats-officedocument.presentationml.tags+xml"/>
  <Override PartName="/ppt/tags/tag1223.xml" ContentType="application/vnd.openxmlformats-officedocument.presentationml.tags+xml"/>
  <Override PartName="/ppt/tags/tag1224.xml" ContentType="application/vnd.openxmlformats-officedocument.presentationml.tags+xml"/>
  <Override PartName="/ppt/tags/tag1225.xml" ContentType="application/vnd.openxmlformats-officedocument.presentationml.tags+xml"/>
  <Override PartName="/ppt/tags/tag1226.xml" ContentType="application/vnd.openxmlformats-officedocument.presentationml.tags+xml"/>
  <Override PartName="/ppt/tags/tag1227.xml" ContentType="application/vnd.openxmlformats-officedocument.presentationml.tags+xml"/>
  <Override PartName="/ppt/tags/tag1228.xml" ContentType="application/vnd.openxmlformats-officedocument.presentationml.tags+xml"/>
  <Override PartName="/ppt/tags/tag1229.xml" ContentType="application/vnd.openxmlformats-officedocument.presentationml.tags+xml"/>
  <Override PartName="/ppt/tags/tag123.xml" ContentType="application/vnd.openxmlformats-officedocument.presentationml.tags+xml"/>
  <Override PartName="/ppt/tags/tag1230.xml" ContentType="application/vnd.openxmlformats-officedocument.presentationml.tags+xml"/>
  <Override PartName="/ppt/tags/tag1231.xml" ContentType="application/vnd.openxmlformats-officedocument.presentationml.tags+xml"/>
  <Override PartName="/ppt/tags/tag1232.xml" ContentType="application/vnd.openxmlformats-officedocument.presentationml.tags+xml"/>
  <Override PartName="/ppt/tags/tag1233.xml" ContentType="application/vnd.openxmlformats-officedocument.presentationml.tags+xml"/>
  <Override PartName="/ppt/tags/tag1234.xml" ContentType="application/vnd.openxmlformats-officedocument.presentationml.tags+xml"/>
  <Override PartName="/ppt/tags/tag1235.xml" ContentType="application/vnd.openxmlformats-officedocument.presentationml.tags+xml"/>
  <Override PartName="/ppt/tags/tag1236.xml" ContentType="application/vnd.openxmlformats-officedocument.presentationml.tags+xml"/>
  <Override PartName="/ppt/tags/tag1237.xml" ContentType="application/vnd.openxmlformats-officedocument.presentationml.tags+xml"/>
  <Override PartName="/ppt/tags/tag1238.xml" ContentType="application/vnd.openxmlformats-officedocument.presentationml.tags+xml"/>
  <Override PartName="/ppt/tags/tag1239.xml" ContentType="application/vnd.openxmlformats-officedocument.presentationml.tags+xml"/>
  <Override PartName="/ppt/tags/tag124.xml" ContentType="application/vnd.openxmlformats-officedocument.presentationml.tags+xml"/>
  <Override PartName="/ppt/tags/tag1240.xml" ContentType="application/vnd.openxmlformats-officedocument.presentationml.tags+xml"/>
  <Override PartName="/ppt/tags/tag1241.xml" ContentType="application/vnd.openxmlformats-officedocument.presentationml.tags+xml"/>
  <Override PartName="/ppt/tags/tag1242.xml" ContentType="application/vnd.openxmlformats-officedocument.presentationml.tags+xml"/>
  <Override PartName="/ppt/tags/tag1243.xml" ContentType="application/vnd.openxmlformats-officedocument.presentationml.tags+xml"/>
  <Override PartName="/ppt/tags/tag1244.xml" ContentType="application/vnd.openxmlformats-officedocument.presentationml.tags+xml"/>
  <Override PartName="/ppt/tags/tag1245.xml" ContentType="application/vnd.openxmlformats-officedocument.presentationml.tags+xml"/>
  <Override PartName="/ppt/tags/tag1246.xml" ContentType="application/vnd.openxmlformats-officedocument.presentationml.tags+xml"/>
  <Override PartName="/ppt/tags/tag1247.xml" ContentType="application/vnd.openxmlformats-officedocument.presentationml.tags+xml"/>
  <Override PartName="/ppt/tags/tag1248.xml" ContentType="application/vnd.openxmlformats-officedocument.presentationml.tags+xml"/>
  <Override PartName="/ppt/tags/tag1249.xml" ContentType="application/vnd.openxmlformats-officedocument.presentationml.tags+xml"/>
  <Override PartName="/ppt/tags/tag125.xml" ContentType="application/vnd.openxmlformats-officedocument.presentationml.tags+xml"/>
  <Override PartName="/ppt/tags/tag1250.xml" ContentType="application/vnd.openxmlformats-officedocument.presentationml.tags+xml"/>
  <Override PartName="/ppt/tags/tag1251.xml" ContentType="application/vnd.openxmlformats-officedocument.presentationml.tags+xml"/>
  <Override PartName="/ppt/tags/tag1252.xml" ContentType="application/vnd.openxmlformats-officedocument.presentationml.tags+xml"/>
  <Override PartName="/ppt/tags/tag1253.xml" ContentType="application/vnd.openxmlformats-officedocument.presentationml.tags+xml"/>
  <Override PartName="/ppt/tags/tag1254.xml" ContentType="application/vnd.openxmlformats-officedocument.presentationml.tags+xml"/>
  <Override PartName="/ppt/tags/tag1255.xml" ContentType="application/vnd.openxmlformats-officedocument.presentationml.tags+xml"/>
  <Override PartName="/ppt/tags/tag1256.xml" ContentType="application/vnd.openxmlformats-officedocument.presentationml.tags+xml"/>
  <Override PartName="/ppt/tags/tag1257.xml" ContentType="application/vnd.openxmlformats-officedocument.presentationml.tags+xml"/>
  <Override PartName="/ppt/tags/tag1258.xml" ContentType="application/vnd.openxmlformats-officedocument.presentationml.tags+xml"/>
  <Override PartName="/ppt/tags/tag1259.xml" ContentType="application/vnd.openxmlformats-officedocument.presentationml.tags+xml"/>
  <Override PartName="/ppt/tags/tag126.xml" ContentType="application/vnd.openxmlformats-officedocument.presentationml.tags+xml"/>
  <Override PartName="/ppt/tags/tag1260.xml" ContentType="application/vnd.openxmlformats-officedocument.presentationml.tags+xml"/>
  <Override PartName="/ppt/tags/tag1261.xml" ContentType="application/vnd.openxmlformats-officedocument.presentationml.tags+xml"/>
  <Override PartName="/ppt/tags/tag1262.xml" ContentType="application/vnd.openxmlformats-officedocument.presentationml.tags+xml"/>
  <Override PartName="/ppt/tags/tag1263.xml" ContentType="application/vnd.openxmlformats-officedocument.presentationml.tags+xml"/>
  <Override PartName="/ppt/tags/tag1264.xml" ContentType="application/vnd.openxmlformats-officedocument.presentationml.tags+xml"/>
  <Override PartName="/ppt/tags/tag1265.xml" ContentType="application/vnd.openxmlformats-officedocument.presentationml.tags+xml"/>
  <Override PartName="/ppt/tags/tag1266.xml" ContentType="application/vnd.openxmlformats-officedocument.presentationml.tags+xml"/>
  <Override PartName="/ppt/tags/tag1267.xml" ContentType="application/vnd.openxmlformats-officedocument.presentationml.tags+xml"/>
  <Override PartName="/ppt/tags/tag1268.xml" ContentType="application/vnd.openxmlformats-officedocument.presentationml.tags+xml"/>
  <Override PartName="/ppt/tags/tag1269.xml" ContentType="application/vnd.openxmlformats-officedocument.presentationml.tags+xml"/>
  <Override PartName="/ppt/tags/tag127.xml" ContentType="application/vnd.openxmlformats-officedocument.presentationml.tags+xml"/>
  <Override PartName="/ppt/tags/tag1270.xml" ContentType="application/vnd.openxmlformats-officedocument.presentationml.tags+xml"/>
  <Override PartName="/ppt/tags/tag1271.xml" ContentType="application/vnd.openxmlformats-officedocument.presentationml.tags+xml"/>
  <Override PartName="/ppt/tags/tag1272.xml" ContentType="application/vnd.openxmlformats-officedocument.presentationml.tags+xml"/>
  <Override PartName="/ppt/tags/tag1273.xml" ContentType="application/vnd.openxmlformats-officedocument.presentationml.tags+xml"/>
  <Override PartName="/ppt/tags/tag1274.xml" ContentType="application/vnd.openxmlformats-officedocument.presentationml.tags+xml"/>
  <Override PartName="/ppt/tags/tag1275.xml" ContentType="application/vnd.openxmlformats-officedocument.presentationml.tags+xml"/>
  <Override PartName="/ppt/tags/tag1276.xml" ContentType="application/vnd.openxmlformats-officedocument.presentationml.tags+xml"/>
  <Override PartName="/ppt/tags/tag1277.xml" ContentType="application/vnd.openxmlformats-officedocument.presentationml.tags+xml"/>
  <Override PartName="/ppt/tags/tag1278.xml" ContentType="application/vnd.openxmlformats-officedocument.presentationml.tags+xml"/>
  <Override PartName="/ppt/tags/tag1279.xml" ContentType="application/vnd.openxmlformats-officedocument.presentationml.tags+xml"/>
  <Override PartName="/ppt/tags/tag128.xml" ContentType="application/vnd.openxmlformats-officedocument.presentationml.tags+xml"/>
  <Override PartName="/ppt/tags/tag1280.xml" ContentType="application/vnd.openxmlformats-officedocument.presentationml.tags+xml"/>
  <Override PartName="/ppt/tags/tag1281.xml" ContentType="application/vnd.openxmlformats-officedocument.presentationml.tags+xml"/>
  <Override PartName="/ppt/tags/tag1282.xml" ContentType="application/vnd.openxmlformats-officedocument.presentationml.tags+xml"/>
  <Override PartName="/ppt/tags/tag1283.xml" ContentType="application/vnd.openxmlformats-officedocument.presentationml.tags+xml"/>
  <Override PartName="/ppt/tags/tag1284.xml" ContentType="application/vnd.openxmlformats-officedocument.presentationml.tags+xml"/>
  <Override PartName="/ppt/tags/tag1285.xml" ContentType="application/vnd.openxmlformats-officedocument.presentationml.tags+xml"/>
  <Override PartName="/ppt/tags/tag1286.xml" ContentType="application/vnd.openxmlformats-officedocument.presentationml.tags+xml"/>
  <Override PartName="/ppt/tags/tag1287.xml" ContentType="application/vnd.openxmlformats-officedocument.presentationml.tags+xml"/>
  <Override PartName="/ppt/tags/tag1288.xml" ContentType="application/vnd.openxmlformats-officedocument.presentationml.tags+xml"/>
  <Override PartName="/ppt/tags/tag1289.xml" ContentType="application/vnd.openxmlformats-officedocument.presentationml.tags+xml"/>
  <Override PartName="/ppt/tags/tag129.xml" ContentType="application/vnd.openxmlformats-officedocument.presentationml.tags+xml"/>
  <Override PartName="/ppt/tags/tag1290.xml" ContentType="application/vnd.openxmlformats-officedocument.presentationml.tags+xml"/>
  <Override PartName="/ppt/tags/tag1291.xml" ContentType="application/vnd.openxmlformats-officedocument.presentationml.tags+xml"/>
  <Override PartName="/ppt/tags/tag1292.xml" ContentType="application/vnd.openxmlformats-officedocument.presentationml.tags+xml"/>
  <Override PartName="/ppt/tags/tag1293.xml" ContentType="application/vnd.openxmlformats-officedocument.presentationml.tags+xml"/>
  <Override PartName="/ppt/tags/tag1294.xml" ContentType="application/vnd.openxmlformats-officedocument.presentationml.tags+xml"/>
  <Override PartName="/ppt/tags/tag1295.xml" ContentType="application/vnd.openxmlformats-officedocument.presentationml.tags+xml"/>
  <Override PartName="/ppt/tags/tag1296.xml" ContentType="application/vnd.openxmlformats-officedocument.presentationml.tags+xml"/>
  <Override PartName="/ppt/tags/tag1297.xml" ContentType="application/vnd.openxmlformats-officedocument.presentationml.tags+xml"/>
  <Override PartName="/ppt/tags/tag1298.xml" ContentType="application/vnd.openxmlformats-officedocument.presentationml.tags+xml"/>
  <Override PartName="/ppt/tags/tag129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00.xml" ContentType="application/vnd.openxmlformats-officedocument.presentationml.tags+xml"/>
  <Override PartName="/ppt/tags/tag1301.xml" ContentType="application/vnd.openxmlformats-officedocument.presentationml.tags+xml"/>
  <Override PartName="/ppt/tags/tag1302.xml" ContentType="application/vnd.openxmlformats-officedocument.presentationml.tags+xml"/>
  <Override PartName="/ppt/tags/tag1303.xml" ContentType="application/vnd.openxmlformats-officedocument.presentationml.tags+xml"/>
  <Override PartName="/ppt/tags/tag1304.xml" ContentType="application/vnd.openxmlformats-officedocument.presentationml.tags+xml"/>
  <Override PartName="/ppt/tags/tag1305.xml" ContentType="application/vnd.openxmlformats-officedocument.presentationml.tags+xml"/>
  <Override PartName="/ppt/tags/tag1306.xml" ContentType="application/vnd.openxmlformats-officedocument.presentationml.tags+xml"/>
  <Override PartName="/ppt/tags/tag1307.xml" ContentType="application/vnd.openxmlformats-officedocument.presentationml.tags+xml"/>
  <Override PartName="/ppt/tags/tag1308.xml" ContentType="application/vnd.openxmlformats-officedocument.presentationml.tags+xml"/>
  <Override PartName="/ppt/tags/tag1309.xml" ContentType="application/vnd.openxmlformats-officedocument.presentationml.tags+xml"/>
  <Override PartName="/ppt/tags/tag131.xml" ContentType="application/vnd.openxmlformats-officedocument.presentationml.tags+xml"/>
  <Override PartName="/ppt/tags/tag1310.xml" ContentType="application/vnd.openxmlformats-officedocument.presentationml.tags+xml"/>
  <Override PartName="/ppt/tags/tag1311.xml" ContentType="application/vnd.openxmlformats-officedocument.presentationml.tags+xml"/>
  <Override PartName="/ppt/tags/tag1312.xml" ContentType="application/vnd.openxmlformats-officedocument.presentationml.tags+xml"/>
  <Override PartName="/ppt/tags/tag1313.xml" ContentType="application/vnd.openxmlformats-officedocument.presentationml.tags+xml"/>
  <Override PartName="/ppt/tags/tag1314.xml" ContentType="application/vnd.openxmlformats-officedocument.presentationml.tags+xml"/>
  <Override PartName="/ppt/tags/tag1315.xml" ContentType="application/vnd.openxmlformats-officedocument.presentationml.tags+xml"/>
  <Override PartName="/ppt/tags/tag1316.xml" ContentType="application/vnd.openxmlformats-officedocument.presentationml.tags+xml"/>
  <Override PartName="/ppt/tags/tag1317.xml" ContentType="application/vnd.openxmlformats-officedocument.presentationml.tags+xml"/>
  <Override PartName="/ppt/tags/tag1318.xml" ContentType="application/vnd.openxmlformats-officedocument.presentationml.tags+xml"/>
  <Override PartName="/ppt/tags/tag1319.xml" ContentType="application/vnd.openxmlformats-officedocument.presentationml.tags+xml"/>
  <Override PartName="/ppt/tags/tag132.xml" ContentType="application/vnd.openxmlformats-officedocument.presentationml.tags+xml"/>
  <Override PartName="/ppt/tags/tag1320.xml" ContentType="application/vnd.openxmlformats-officedocument.presentationml.tags+xml"/>
  <Override PartName="/ppt/tags/tag1321.xml" ContentType="application/vnd.openxmlformats-officedocument.presentationml.tags+xml"/>
  <Override PartName="/ppt/tags/tag1322.xml" ContentType="application/vnd.openxmlformats-officedocument.presentationml.tags+xml"/>
  <Override PartName="/ppt/tags/tag1323.xml" ContentType="application/vnd.openxmlformats-officedocument.presentationml.tags+xml"/>
  <Override PartName="/ppt/tags/tag1324.xml" ContentType="application/vnd.openxmlformats-officedocument.presentationml.tags+xml"/>
  <Override PartName="/ppt/tags/tag1325.xml" ContentType="application/vnd.openxmlformats-officedocument.presentationml.tags+xml"/>
  <Override PartName="/ppt/tags/tag1326.xml" ContentType="application/vnd.openxmlformats-officedocument.presentationml.tags+xml"/>
  <Override PartName="/ppt/tags/tag1327.xml" ContentType="application/vnd.openxmlformats-officedocument.presentationml.tags+xml"/>
  <Override PartName="/ppt/tags/tag1328.xml" ContentType="application/vnd.openxmlformats-officedocument.presentationml.tags+xml"/>
  <Override PartName="/ppt/tags/tag1329.xml" ContentType="application/vnd.openxmlformats-officedocument.presentationml.tags+xml"/>
  <Override PartName="/ppt/tags/tag133.xml" ContentType="application/vnd.openxmlformats-officedocument.presentationml.tags+xml"/>
  <Override PartName="/ppt/tags/tag1330.xml" ContentType="application/vnd.openxmlformats-officedocument.presentationml.tags+xml"/>
  <Override PartName="/ppt/tags/tag1331.xml" ContentType="application/vnd.openxmlformats-officedocument.presentationml.tags+xml"/>
  <Override PartName="/ppt/tags/tag1332.xml" ContentType="application/vnd.openxmlformats-officedocument.presentationml.tags+xml"/>
  <Override PartName="/ppt/tags/tag1333.xml" ContentType="application/vnd.openxmlformats-officedocument.presentationml.tags+xml"/>
  <Override PartName="/ppt/tags/tag1334.xml" ContentType="application/vnd.openxmlformats-officedocument.presentationml.tags+xml"/>
  <Override PartName="/ppt/tags/tag1335.xml" ContentType="application/vnd.openxmlformats-officedocument.presentationml.tags+xml"/>
  <Override PartName="/ppt/tags/tag1336.xml" ContentType="application/vnd.openxmlformats-officedocument.presentationml.tags+xml"/>
  <Override PartName="/ppt/tags/tag1337.xml" ContentType="application/vnd.openxmlformats-officedocument.presentationml.tags+xml"/>
  <Override PartName="/ppt/tags/tag1338.xml" ContentType="application/vnd.openxmlformats-officedocument.presentationml.tags+xml"/>
  <Override PartName="/ppt/tags/tag1339.xml" ContentType="application/vnd.openxmlformats-officedocument.presentationml.tags+xml"/>
  <Override PartName="/ppt/tags/tag134.xml" ContentType="application/vnd.openxmlformats-officedocument.presentationml.tags+xml"/>
  <Override PartName="/ppt/tags/tag1340.xml" ContentType="application/vnd.openxmlformats-officedocument.presentationml.tags+xml"/>
  <Override PartName="/ppt/tags/tag1341.xml" ContentType="application/vnd.openxmlformats-officedocument.presentationml.tags+xml"/>
  <Override PartName="/ppt/tags/tag1342.xml" ContentType="application/vnd.openxmlformats-officedocument.presentationml.tags+xml"/>
  <Override PartName="/ppt/tags/tag1343.xml" ContentType="application/vnd.openxmlformats-officedocument.presentationml.tags+xml"/>
  <Override PartName="/ppt/tags/tag1344.xml" ContentType="application/vnd.openxmlformats-officedocument.presentationml.tags+xml"/>
  <Override PartName="/ppt/tags/tag1345.xml" ContentType="application/vnd.openxmlformats-officedocument.presentationml.tags+xml"/>
  <Override PartName="/ppt/tags/tag1346.xml" ContentType="application/vnd.openxmlformats-officedocument.presentationml.tags+xml"/>
  <Override PartName="/ppt/tags/tag1347.xml" ContentType="application/vnd.openxmlformats-officedocument.presentationml.tags+xml"/>
  <Override PartName="/ppt/tags/tag1348.xml" ContentType="application/vnd.openxmlformats-officedocument.presentationml.tags+xml"/>
  <Override PartName="/ppt/tags/tag1349.xml" ContentType="application/vnd.openxmlformats-officedocument.presentationml.tags+xml"/>
  <Override PartName="/ppt/tags/tag135.xml" ContentType="application/vnd.openxmlformats-officedocument.presentationml.tags+xml"/>
  <Override PartName="/ppt/tags/tag1350.xml" ContentType="application/vnd.openxmlformats-officedocument.presentationml.tags+xml"/>
  <Override PartName="/ppt/tags/tag1351.xml" ContentType="application/vnd.openxmlformats-officedocument.presentationml.tags+xml"/>
  <Override PartName="/ppt/tags/tag1352.xml" ContentType="application/vnd.openxmlformats-officedocument.presentationml.tags+xml"/>
  <Override PartName="/ppt/tags/tag1353.xml" ContentType="application/vnd.openxmlformats-officedocument.presentationml.tags+xml"/>
  <Override PartName="/ppt/tags/tag1354.xml" ContentType="application/vnd.openxmlformats-officedocument.presentationml.tags+xml"/>
  <Override PartName="/ppt/tags/tag1355.xml" ContentType="application/vnd.openxmlformats-officedocument.presentationml.tags+xml"/>
  <Override PartName="/ppt/tags/tag1356.xml" ContentType="application/vnd.openxmlformats-officedocument.presentationml.tags+xml"/>
  <Override PartName="/ppt/tags/tag1357.xml" ContentType="application/vnd.openxmlformats-officedocument.presentationml.tags+xml"/>
  <Override PartName="/ppt/tags/tag1358.xml" ContentType="application/vnd.openxmlformats-officedocument.presentationml.tags+xml"/>
  <Override PartName="/ppt/tags/tag1359.xml" ContentType="application/vnd.openxmlformats-officedocument.presentationml.tags+xml"/>
  <Override PartName="/ppt/tags/tag136.xml" ContentType="application/vnd.openxmlformats-officedocument.presentationml.tags+xml"/>
  <Override PartName="/ppt/tags/tag1360.xml" ContentType="application/vnd.openxmlformats-officedocument.presentationml.tags+xml"/>
  <Override PartName="/ppt/tags/tag1361.xml" ContentType="application/vnd.openxmlformats-officedocument.presentationml.tags+xml"/>
  <Override PartName="/ppt/tags/tag1362.xml" ContentType="application/vnd.openxmlformats-officedocument.presentationml.tags+xml"/>
  <Override PartName="/ppt/tags/tag1363.xml" ContentType="application/vnd.openxmlformats-officedocument.presentationml.tags+xml"/>
  <Override PartName="/ppt/tags/tag1364.xml" ContentType="application/vnd.openxmlformats-officedocument.presentationml.tags+xml"/>
  <Override PartName="/ppt/tags/tag1365.xml" ContentType="application/vnd.openxmlformats-officedocument.presentationml.tags+xml"/>
  <Override PartName="/ppt/tags/tag1366.xml" ContentType="application/vnd.openxmlformats-officedocument.presentationml.tags+xml"/>
  <Override PartName="/ppt/tags/tag1367.xml" ContentType="application/vnd.openxmlformats-officedocument.presentationml.tags+xml"/>
  <Override PartName="/ppt/tags/tag1368.xml" ContentType="application/vnd.openxmlformats-officedocument.presentationml.tags+xml"/>
  <Override PartName="/ppt/tags/tag1369.xml" ContentType="application/vnd.openxmlformats-officedocument.presentationml.tags+xml"/>
  <Override PartName="/ppt/tags/tag137.xml" ContentType="application/vnd.openxmlformats-officedocument.presentationml.tags+xml"/>
  <Override PartName="/ppt/tags/tag1370.xml" ContentType="application/vnd.openxmlformats-officedocument.presentationml.tags+xml"/>
  <Override PartName="/ppt/tags/tag1371.xml" ContentType="application/vnd.openxmlformats-officedocument.presentationml.tags+xml"/>
  <Override PartName="/ppt/tags/tag1372.xml" ContentType="application/vnd.openxmlformats-officedocument.presentationml.tags+xml"/>
  <Override PartName="/ppt/tags/tag1373.xml" ContentType="application/vnd.openxmlformats-officedocument.presentationml.tags+xml"/>
  <Override PartName="/ppt/tags/tag1374.xml" ContentType="application/vnd.openxmlformats-officedocument.presentationml.tags+xml"/>
  <Override PartName="/ppt/tags/tag1375.xml" ContentType="application/vnd.openxmlformats-officedocument.presentationml.tags+xml"/>
  <Override PartName="/ppt/tags/tag1376.xml" ContentType="application/vnd.openxmlformats-officedocument.presentationml.tags+xml"/>
  <Override PartName="/ppt/tags/tag1377.xml" ContentType="application/vnd.openxmlformats-officedocument.presentationml.tags+xml"/>
  <Override PartName="/ppt/tags/tag1378.xml" ContentType="application/vnd.openxmlformats-officedocument.presentationml.tags+xml"/>
  <Override PartName="/ppt/tags/tag1379.xml" ContentType="application/vnd.openxmlformats-officedocument.presentationml.tags+xml"/>
  <Override PartName="/ppt/tags/tag138.xml" ContentType="application/vnd.openxmlformats-officedocument.presentationml.tags+xml"/>
  <Override PartName="/ppt/tags/tag1380.xml" ContentType="application/vnd.openxmlformats-officedocument.presentationml.tags+xml"/>
  <Override PartName="/ppt/tags/tag1381.xml" ContentType="application/vnd.openxmlformats-officedocument.presentationml.tags+xml"/>
  <Override PartName="/ppt/tags/tag1382.xml" ContentType="application/vnd.openxmlformats-officedocument.presentationml.tags+xml"/>
  <Override PartName="/ppt/tags/tag1383.xml" ContentType="application/vnd.openxmlformats-officedocument.presentationml.tags+xml"/>
  <Override PartName="/ppt/tags/tag1384.xml" ContentType="application/vnd.openxmlformats-officedocument.presentationml.tags+xml"/>
  <Override PartName="/ppt/tags/tag1385.xml" ContentType="application/vnd.openxmlformats-officedocument.presentationml.tags+xml"/>
  <Override PartName="/ppt/tags/tag1386.xml" ContentType="application/vnd.openxmlformats-officedocument.presentationml.tags+xml"/>
  <Override PartName="/ppt/tags/tag1387.xml" ContentType="application/vnd.openxmlformats-officedocument.presentationml.tags+xml"/>
  <Override PartName="/ppt/tags/tag1388.xml" ContentType="application/vnd.openxmlformats-officedocument.presentationml.tags+xml"/>
  <Override PartName="/ppt/tags/tag1389.xml" ContentType="application/vnd.openxmlformats-officedocument.presentationml.tags+xml"/>
  <Override PartName="/ppt/tags/tag139.xml" ContentType="application/vnd.openxmlformats-officedocument.presentationml.tags+xml"/>
  <Override PartName="/ppt/tags/tag1390.xml" ContentType="application/vnd.openxmlformats-officedocument.presentationml.tags+xml"/>
  <Override PartName="/ppt/tags/tag1391.xml" ContentType="application/vnd.openxmlformats-officedocument.presentationml.tags+xml"/>
  <Override PartName="/ppt/tags/tag1392.xml" ContentType="application/vnd.openxmlformats-officedocument.presentationml.tags+xml"/>
  <Override PartName="/ppt/tags/tag1393.xml" ContentType="application/vnd.openxmlformats-officedocument.presentationml.tags+xml"/>
  <Override PartName="/ppt/tags/tag1394.xml" ContentType="application/vnd.openxmlformats-officedocument.presentationml.tags+xml"/>
  <Override PartName="/ppt/tags/tag1395.xml" ContentType="application/vnd.openxmlformats-officedocument.presentationml.tags+xml"/>
  <Override PartName="/ppt/tags/tag1396.xml" ContentType="application/vnd.openxmlformats-officedocument.presentationml.tags+xml"/>
  <Override PartName="/ppt/tags/tag1397.xml" ContentType="application/vnd.openxmlformats-officedocument.presentationml.tags+xml"/>
  <Override PartName="/ppt/tags/tag1398.xml" ContentType="application/vnd.openxmlformats-officedocument.presentationml.tags+xml"/>
  <Override PartName="/ppt/tags/tag139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00.xml" ContentType="application/vnd.openxmlformats-officedocument.presentationml.tags+xml"/>
  <Override PartName="/ppt/tags/tag1401.xml" ContentType="application/vnd.openxmlformats-officedocument.presentationml.tags+xml"/>
  <Override PartName="/ppt/tags/tag1402.xml" ContentType="application/vnd.openxmlformats-officedocument.presentationml.tags+xml"/>
  <Override PartName="/ppt/tags/tag1403.xml" ContentType="application/vnd.openxmlformats-officedocument.presentationml.tags+xml"/>
  <Override PartName="/ppt/tags/tag1404.xml" ContentType="application/vnd.openxmlformats-officedocument.presentationml.tags+xml"/>
  <Override PartName="/ppt/tags/tag1405.xml" ContentType="application/vnd.openxmlformats-officedocument.presentationml.tags+xml"/>
  <Override PartName="/ppt/tags/tag1406.xml" ContentType="application/vnd.openxmlformats-officedocument.presentationml.tags+xml"/>
  <Override PartName="/ppt/tags/tag1407.xml" ContentType="application/vnd.openxmlformats-officedocument.presentationml.tags+xml"/>
  <Override PartName="/ppt/tags/tag1408.xml" ContentType="application/vnd.openxmlformats-officedocument.presentationml.tags+xml"/>
  <Override PartName="/ppt/tags/tag1409.xml" ContentType="application/vnd.openxmlformats-officedocument.presentationml.tags+xml"/>
  <Override PartName="/ppt/tags/tag141.xml" ContentType="application/vnd.openxmlformats-officedocument.presentationml.tags+xml"/>
  <Override PartName="/ppt/tags/tag1410.xml" ContentType="application/vnd.openxmlformats-officedocument.presentationml.tags+xml"/>
  <Override PartName="/ppt/tags/tag1411.xml" ContentType="application/vnd.openxmlformats-officedocument.presentationml.tags+xml"/>
  <Override PartName="/ppt/tags/tag1412.xml" ContentType="application/vnd.openxmlformats-officedocument.presentationml.tags+xml"/>
  <Override PartName="/ppt/tags/tag1413.xml" ContentType="application/vnd.openxmlformats-officedocument.presentationml.tags+xml"/>
  <Override PartName="/ppt/tags/tag1414.xml" ContentType="application/vnd.openxmlformats-officedocument.presentationml.tags+xml"/>
  <Override PartName="/ppt/tags/tag1415.xml" ContentType="application/vnd.openxmlformats-officedocument.presentationml.tags+xml"/>
  <Override PartName="/ppt/tags/tag1416.xml" ContentType="application/vnd.openxmlformats-officedocument.presentationml.tags+xml"/>
  <Override PartName="/ppt/tags/tag1417.xml" ContentType="application/vnd.openxmlformats-officedocument.presentationml.tags+xml"/>
  <Override PartName="/ppt/tags/tag1418.xml" ContentType="application/vnd.openxmlformats-officedocument.presentationml.tags+xml"/>
  <Override PartName="/ppt/tags/tag1419.xml" ContentType="application/vnd.openxmlformats-officedocument.presentationml.tags+xml"/>
  <Override PartName="/ppt/tags/tag142.xml" ContentType="application/vnd.openxmlformats-officedocument.presentationml.tags+xml"/>
  <Override PartName="/ppt/tags/tag1420.xml" ContentType="application/vnd.openxmlformats-officedocument.presentationml.tags+xml"/>
  <Override PartName="/ppt/tags/tag1421.xml" ContentType="application/vnd.openxmlformats-officedocument.presentationml.tags+xml"/>
  <Override PartName="/ppt/tags/tag1422.xml" ContentType="application/vnd.openxmlformats-officedocument.presentationml.tags+xml"/>
  <Override PartName="/ppt/tags/tag1423.xml" ContentType="application/vnd.openxmlformats-officedocument.presentationml.tags+xml"/>
  <Override PartName="/ppt/tags/tag1424.xml" ContentType="application/vnd.openxmlformats-officedocument.presentationml.tags+xml"/>
  <Override PartName="/ppt/tags/tag1425.xml" ContentType="application/vnd.openxmlformats-officedocument.presentationml.tags+xml"/>
  <Override PartName="/ppt/tags/tag1426.xml" ContentType="application/vnd.openxmlformats-officedocument.presentationml.tags+xml"/>
  <Override PartName="/ppt/tags/tag1427.xml" ContentType="application/vnd.openxmlformats-officedocument.presentationml.tags+xml"/>
  <Override PartName="/ppt/tags/tag1428.xml" ContentType="application/vnd.openxmlformats-officedocument.presentationml.tags+xml"/>
  <Override PartName="/ppt/tags/tag1429.xml" ContentType="application/vnd.openxmlformats-officedocument.presentationml.tags+xml"/>
  <Override PartName="/ppt/tags/tag143.xml" ContentType="application/vnd.openxmlformats-officedocument.presentationml.tags+xml"/>
  <Override PartName="/ppt/tags/tag1430.xml" ContentType="application/vnd.openxmlformats-officedocument.presentationml.tags+xml"/>
  <Override PartName="/ppt/tags/tag1431.xml" ContentType="application/vnd.openxmlformats-officedocument.presentationml.tags+xml"/>
  <Override PartName="/ppt/tags/tag1432.xml" ContentType="application/vnd.openxmlformats-officedocument.presentationml.tags+xml"/>
  <Override PartName="/ppt/tags/tag1433.xml" ContentType="application/vnd.openxmlformats-officedocument.presentationml.tags+xml"/>
  <Override PartName="/ppt/tags/tag1434.xml" ContentType="application/vnd.openxmlformats-officedocument.presentationml.tags+xml"/>
  <Override PartName="/ppt/tags/tag1435.xml" ContentType="application/vnd.openxmlformats-officedocument.presentationml.tags+xml"/>
  <Override PartName="/ppt/tags/tag1436.xml" ContentType="application/vnd.openxmlformats-officedocument.presentationml.tags+xml"/>
  <Override PartName="/ppt/tags/tag1437.xml" ContentType="application/vnd.openxmlformats-officedocument.presentationml.tags+xml"/>
  <Override PartName="/ppt/tags/tag1438.xml" ContentType="application/vnd.openxmlformats-officedocument.presentationml.tags+xml"/>
  <Override PartName="/ppt/tags/tag1439.xml" ContentType="application/vnd.openxmlformats-officedocument.presentationml.tags+xml"/>
  <Override PartName="/ppt/tags/tag144.xml" ContentType="application/vnd.openxmlformats-officedocument.presentationml.tags+xml"/>
  <Override PartName="/ppt/tags/tag1440.xml" ContentType="application/vnd.openxmlformats-officedocument.presentationml.tags+xml"/>
  <Override PartName="/ppt/tags/tag1441.xml" ContentType="application/vnd.openxmlformats-officedocument.presentationml.tags+xml"/>
  <Override PartName="/ppt/tags/tag1442.xml" ContentType="application/vnd.openxmlformats-officedocument.presentationml.tags+xml"/>
  <Override PartName="/ppt/tags/tag1443.xml" ContentType="application/vnd.openxmlformats-officedocument.presentationml.tags+xml"/>
  <Override PartName="/ppt/tags/tag1444.xml" ContentType="application/vnd.openxmlformats-officedocument.presentationml.tags+xml"/>
  <Override PartName="/ppt/tags/tag1445.xml" ContentType="application/vnd.openxmlformats-officedocument.presentationml.tags+xml"/>
  <Override PartName="/ppt/tags/tag1446.xml" ContentType="application/vnd.openxmlformats-officedocument.presentationml.tags+xml"/>
  <Override PartName="/ppt/tags/tag1447.xml" ContentType="application/vnd.openxmlformats-officedocument.presentationml.tags+xml"/>
  <Override PartName="/ppt/tags/tag1448.xml" ContentType="application/vnd.openxmlformats-officedocument.presentationml.tags+xml"/>
  <Override PartName="/ppt/tags/tag1449.xml" ContentType="application/vnd.openxmlformats-officedocument.presentationml.tags+xml"/>
  <Override PartName="/ppt/tags/tag145.xml" ContentType="application/vnd.openxmlformats-officedocument.presentationml.tags+xml"/>
  <Override PartName="/ppt/tags/tag1450.xml" ContentType="application/vnd.openxmlformats-officedocument.presentationml.tags+xml"/>
  <Override PartName="/ppt/tags/tag1451.xml" ContentType="application/vnd.openxmlformats-officedocument.presentationml.tags+xml"/>
  <Override PartName="/ppt/tags/tag1452.xml" ContentType="application/vnd.openxmlformats-officedocument.presentationml.tags+xml"/>
  <Override PartName="/ppt/tags/tag1453.xml" ContentType="application/vnd.openxmlformats-officedocument.presentationml.tags+xml"/>
  <Override PartName="/ppt/tags/tag1454.xml" ContentType="application/vnd.openxmlformats-officedocument.presentationml.tags+xml"/>
  <Override PartName="/ppt/tags/tag1455.xml" ContentType="application/vnd.openxmlformats-officedocument.presentationml.tags+xml"/>
  <Override PartName="/ppt/tags/tag1456.xml" ContentType="application/vnd.openxmlformats-officedocument.presentationml.tags+xml"/>
  <Override PartName="/ppt/tags/tag1457.xml" ContentType="application/vnd.openxmlformats-officedocument.presentationml.tags+xml"/>
  <Override PartName="/ppt/tags/tag1458.xml" ContentType="application/vnd.openxmlformats-officedocument.presentationml.tags+xml"/>
  <Override PartName="/ppt/tags/tag1459.xml" ContentType="application/vnd.openxmlformats-officedocument.presentationml.tags+xml"/>
  <Override PartName="/ppt/tags/tag146.xml" ContentType="application/vnd.openxmlformats-officedocument.presentationml.tags+xml"/>
  <Override PartName="/ppt/tags/tag1460.xml" ContentType="application/vnd.openxmlformats-officedocument.presentationml.tags+xml"/>
  <Override PartName="/ppt/tags/tag1461.xml" ContentType="application/vnd.openxmlformats-officedocument.presentationml.tags+xml"/>
  <Override PartName="/ppt/tags/tag1462.xml" ContentType="application/vnd.openxmlformats-officedocument.presentationml.tags+xml"/>
  <Override PartName="/ppt/tags/tag1463.xml" ContentType="application/vnd.openxmlformats-officedocument.presentationml.tags+xml"/>
  <Override PartName="/ppt/tags/tag1464.xml" ContentType="application/vnd.openxmlformats-officedocument.presentationml.tags+xml"/>
  <Override PartName="/ppt/tags/tag1465.xml" ContentType="application/vnd.openxmlformats-officedocument.presentationml.tags+xml"/>
  <Override PartName="/ppt/tags/tag1466.xml" ContentType="application/vnd.openxmlformats-officedocument.presentationml.tags+xml"/>
  <Override PartName="/ppt/tags/tag1467.xml" ContentType="application/vnd.openxmlformats-officedocument.presentationml.tags+xml"/>
  <Override PartName="/ppt/tags/tag1468.xml" ContentType="application/vnd.openxmlformats-officedocument.presentationml.tags+xml"/>
  <Override PartName="/ppt/tags/tag1469.xml" ContentType="application/vnd.openxmlformats-officedocument.presentationml.tags+xml"/>
  <Override PartName="/ppt/tags/tag147.xml" ContentType="application/vnd.openxmlformats-officedocument.presentationml.tags+xml"/>
  <Override PartName="/ppt/tags/tag1470.xml" ContentType="application/vnd.openxmlformats-officedocument.presentationml.tags+xml"/>
  <Override PartName="/ppt/tags/tag1471.xml" ContentType="application/vnd.openxmlformats-officedocument.presentationml.tags+xml"/>
  <Override PartName="/ppt/tags/tag1472.xml" ContentType="application/vnd.openxmlformats-officedocument.presentationml.tags+xml"/>
  <Override PartName="/ppt/tags/tag1473.xml" ContentType="application/vnd.openxmlformats-officedocument.presentationml.tags+xml"/>
  <Override PartName="/ppt/tags/tag1474.xml" ContentType="application/vnd.openxmlformats-officedocument.presentationml.tags+xml"/>
  <Override PartName="/ppt/tags/tag1475.xml" ContentType="application/vnd.openxmlformats-officedocument.presentationml.tags+xml"/>
  <Override PartName="/ppt/tags/tag1476.xml" ContentType="application/vnd.openxmlformats-officedocument.presentationml.tags+xml"/>
  <Override PartName="/ppt/tags/tag1477.xml" ContentType="application/vnd.openxmlformats-officedocument.presentationml.tags+xml"/>
  <Override PartName="/ppt/tags/tag1478.xml" ContentType="application/vnd.openxmlformats-officedocument.presentationml.tags+xml"/>
  <Override PartName="/ppt/tags/tag1479.xml" ContentType="application/vnd.openxmlformats-officedocument.presentationml.tags+xml"/>
  <Override PartName="/ppt/tags/tag148.xml" ContentType="application/vnd.openxmlformats-officedocument.presentationml.tags+xml"/>
  <Override PartName="/ppt/tags/tag1480.xml" ContentType="application/vnd.openxmlformats-officedocument.presentationml.tags+xml"/>
  <Override PartName="/ppt/tags/tag1481.xml" ContentType="application/vnd.openxmlformats-officedocument.presentationml.tags+xml"/>
  <Override PartName="/ppt/tags/tag1482.xml" ContentType="application/vnd.openxmlformats-officedocument.presentationml.tags+xml"/>
  <Override PartName="/ppt/tags/tag1483.xml" ContentType="application/vnd.openxmlformats-officedocument.presentationml.tags+xml"/>
  <Override PartName="/ppt/tags/tag1484.xml" ContentType="application/vnd.openxmlformats-officedocument.presentationml.tags+xml"/>
  <Override PartName="/ppt/tags/tag1485.xml" ContentType="application/vnd.openxmlformats-officedocument.presentationml.tags+xml"/>
  <Override PartName="/ppt/tags/tag1486.xml" ContentType="application/vnd.openxmlformats-officedocument.presentationml.tags+xml"/>
  <Override PartName="/ppt/tags/tag1487.xml" ContentType="application/vnd.openxmlformats-officedocument.presentationml.tags+xml"/>
  <Override PartName="/ppt/tags/tag1488.xml" ContentType="application/vnd.openxmlformats-officedocument.presentationml.tags+xml"/>
  <Override PartName="/ppt/tags/tag1489.xml" ContentType="application/vnd.openxmlformats-officedocument.presentationml.tags+xml"/>
  <Override PartName="/ppt/tags/tag149.xml" ContentType="application/vnd.openxmlformats-officedocument.presentationml.tags+xml"/>
  <Override PartName="/ppt/tags/tag1490.xml" ContentType="application/vnd.openxmlformats-officedocument.presentationml.tags+xml"/>
  <Override PartName="/ppt/tags/tag1491.xml" ContentType="application/vnd.openxmlformats-officedocument.presentationml.tags+xml"/>
  <Override PartName="/ppt/tags/tag1492.xml" ContentType="application/vnd.openxmlformats-officedocument.presentationml.tags+xml"/>
  <Override PartName="/ppt/tags/tag1493.xml" ContentType="application/vnd.openxmlformats-officedocument.presentationml.tags+xml"/>
  <Override PartName="/ppt/tags/tag1494.xml" ContentType="application/vnd.openxmlformats-officedocument.presentationml.tags+xml"/>
  <Override PartName="/ppt/tags/tag1495.xml" ContentType="application/vnd.openxmlformats-officedocument.presentationml.tags+xml"/>
  <Override PartName="/ppt/tags/tag1496.xml" ContentType="application/vnd.openxmlformats-officedocument.presentationml.tags+xml"/>
  <Override PartName="/ppt/tags/tag1497.xml" ContentType="application/vnd.openxmlformats-officedocument.presentationml.tags+xml"/>
  <Override PartName="/ppt/tags/tag1498.xml" ContentType="application/vnd.openxmlformats-officedocument.presentationml.tags+xml"/>
  <Override PartName="/ppt/tags/tag149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00.xml" ContentType="application/vnd.openxmlformats-officedocument.presentationml.tags+xml"/>
  <Override PartName="/ppt/tags/tag1501.xml" ContentType="application/vnd.openxmlformats-officedocument.presentationml.tags+xml"/>
  <Override PartName="/ppt/tags/tag1502.xml" ContentType="application/vnd.openxmlformats-officedocument.presentationml.tags+xml"/>
  <Override PartName="/ppt/tags/tag1503.xml" ContentType="application/vnd.openxmlformats-officedocument.presentationml.tags+xml"/>
  <Override PartName="/ppt/tags/tag1504.xml" ContentType="application/vnd.openxmlformats-officedocument.presentationml.tags+xml"/>
  <Override PartName="/ppt/tags/tag1505.xml" ContentType="application/vnd.openxmlformats-officedocument.presentationml.tags+xml"/>
  <Override PartName="/ppt/tags/tag1506.xml" ContentType="application/vnd.openxmlformats-officedocument.presentationml.tags+xml"/>
  <Override PartName="/ppt/tags/tag1507.xml" ContentType="application/vnd.openxmlformats-officedocument.presentationml.tags+xml"/>
  <Override PartName="/ppt/tags/tag1508.xml" ContentType="application/vnd.openxmlformats-officedocument.presentationml.tags+xml"/>
  <Override PartName="/ppt/tags/tag1509.xml" ContentType="application/vnd.openxmlformats-officedocument.presentationml.tags+xml"/>
  <Override PartName="/ppt/tags/tag151.xml" ContentType="application/vnd.openxmlformats-officedocument.presentationml.tags+xml"/>
  <Override PartName="/ppt/tags/tag1510.xml" ContentType="application/vnd.openxmlformats-officedocument.presentationml.tags+xml"/>
  <Override PartName="/ppt/tags/tag1511.xml" ContentType="application/vnd.openxmlformats-officedocument.presentationml.tags+xml"/>
  <Override PartName="/ppt/tags/tag1512.xml" ContentType="application/vnd.openxmlformats-officedocument.presentationml.tags+xml"/>
  <Override PartName="/ppt/tags/tag1513.xml" ContentType="application/vnd.openxmlformats-officedocument.presentationml.tags+xml"/>
  <Override PartName="/ppt/tags/tag1514.xml" ContentType="application/vnd.openxmlformats-officedocument.presentationml.tags+xml"/>
  <Override PartName="/ppt/tags/tag1515.xml" ContentType="application/vnd.openxmlformats-officedocument.presentationml.tags+xml"/>
  <Override PartName="/ppt/tags/tag1516.xml" ContentType="application/vnd.openxmlformats-officedocument.presentationml.tags+xml"/>
  <Override PartName="/ppt/tags/tag1517.xml" ContentType="application/vnd.openxmlformats-officedocument.presentationml.tags+xml"/>
  <Override PartName="/ppt/tags/tag1518.xml" ContentType="application/vnd.openxmlformats-officedocument.presentationml.tags+xml"/>
  <Override PartName="/ppt/tags/tag1519.xml" ContentType="application/vnd.openxmlformats-officedocument.presentationml.tags+xml"/>
  <Override PartName="/ppt/tags/tag152.xml" ContentType="application/vnd.openxmlformats-officedocument.presentationml.tags+xml"/>
  <Override PartName="/ppt/tags/tag1520.xml" ContentType="application/vnd.openxmlformats-officedocument.presentationml.tags+xml"/>
  <Override PartName="/ppt/tags/tag1521.xml" ContentType="application/vnd.openxmlformats-officedocument.presentationml.tags+xml"/>
  <Override PartName="/ppt/tags/tag1522.xml" ContentType="application/vnd.openxmlformats-officedocument.presentationml.tags+xml"/>
  <Override PartName="/ppt/tags/tag1523.xml" ContentType="application/vnd.openxmlformats-officedocument.presentationml.tags+xml"/>
  <Override PartName="/ppt/tags/tag1524.xml" ContentType="application/vnd.openxmlformats-officedocument.presentationml.tags+xml"/>
  <Override PartName="/ppt/tags/tag1525.xml" ContentType="application/vnd.openxmlformats-officedocument.presentationml.tags+xml"/>
  <Override PartName="/ppt/tags/tag1526.xml" ContentType="application/vnd.openxmlformats-officedocument.presentationml.tags+xml"/>
  <Override PartName="/ppt/tags/tag1527.xml" ContentType="application/vnd.openxmlformats-officedocument.presentationml.tags+xml"/>
  <Override PartName="/ppt/tags/tag1528.xml" ContentType="application/vnd.openxmlformats-officedocument.presentationml.tags+xml"/>
  <Override PartName="/ppt/tags/tag1529.xml" ContentType="application/vnd.openxmlformats-officedocument.presentationml.tags+xml"/>
  <Override PartName="/ppt/tags/tag153.xml" ContentType="application/vnd.openxmlformats-officedocument.presentationml.tags+xml"/>
  <Override PartName="/ppt/tags/tag1530.xml" ContentType="application/vnd.openxmlformats-officedocument.presentationml.tags+xml"/>
  <Override PartName="/ppt/tags/tag1531.xml" ContentType="application/vnd.openxmlformats-officedocument.presentationml.tags+xml"/>
  <Override PartName="/ppt/tags/tag1532.xml" ContentType="application/vnd.openxmlformats-officedocument.presentationml.tags+xml"/>
  <Override PartName="/ppt/tags/tag1533.xml" ContentType="application/vnd.openxmlformats-officedocument.presentationml.tags+xml"/>
  <Override PartName="/ppt/tags/tag1534.xml" ContentType="application/vnd.openxmlformats-officedocument.presentationml.tags+xml"/>
  <Override PartName="/ppt/tags/tag1535.xml" ContentType="application/vnd.openxmlformats-officedocument.presentationml.tags+xml"/>
  <Override PartName="/ppt/tags/tag1536.xml" ContentType="application/vnd.openxmlformats-officedocument.presentationml.tags+xml"/>
  <Override PartName="/ppt/tags/tag1537.xml" ContentType="application/vnd.openxmlformats-officedocument.presentationml.tags+xml"/>
  <Override PartName="/ppt/tags/tag1538.xml" ContentType="application/vnd.openxmlformats-officedocument.presentationml.tags+xml"/>
  <Override PartName="/ppt/tags/tag1539.xml" ContentType="application/vnd.openxmlformats-officedocument.presentationml.tags+xml"/>
  <Override PartName="/ppt/tags/tag154.xml" ContentType="application/vnd.openxmlformats-officedocument.presentationml.tags+xml"/>
  <Override PartName="/ppt/tags/tag1540.xml" ContentType="application/vnd.openxmlformats-officedocument.presentationml.tags+xml"/>
  <Override PartName="/ppt/tags/tag1541.xml" ContentType="application/vnd.openxmlformats-officedocument.presentationml.tags+xml"/>
  <Override PartName="/ppt/tags/tag1542.xml" ContentType="application/vnd.openxmlformats-officedocument.presentationml.tags+xml"/>
  <Override PartName="/ppt/tags/tag1543.xml" ContentType="application/vnd.openxmlformats-officedocument.presentationml.tags+xml"/>
  <Override PartName="/ppt/tags/tag1544.xml" ContentType="application/vnd.openxmlformats-officedocument.presentationml.tags+xml"/>
  <Override PartName="/ppt/tags/tag1545.xml" ContentType="application/vnd.openxmlformats-officedocument.presentationml.tags+xml"/>
  <Override PartName="/ppt/tags/tag1546.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00.xml" ContentType="application/vnd.openxmlformats-officedocument.presentationml.tags+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27.xml" ContentType="application/vnd.openxmlformats-officedocument.presentationml.tags+xml"/>
  <Override PartName="/ppt/tags/tag728.xml" ContentType="application/vnd.openxmlformats-officedocument.presentationml.tags+xml"/>
  <Override PartName="/ppt/tags/tag729.xml" ContentType="application/vnd.openxmlformats-officedocument.presentationml.tags+xml"/>
  <Override PartName="/ppt/tags/tag73.xml" ContentType="application/vnd.openxmlformats-officedocument.presentationml.tags+xml"/>
  <Override PartName="/ppt/tags/tag730.xml" ContentType="application/vnd.openxmlformats-officedocument.presentationml.tags+xml"/>
  <Override PartName="/ppt/tags/tag731.xml" ContentType="application/vnd.openxmlformats-officedocument.presentationml.tags+xml"/>
  <Override PartName="/ppt/tags/tag732.xml" ContentType="application/vnd.openxmlformats-officedocument.presentationml.tags+xml"/>
  <Override PartName="/ppt/tags/tag733.xml" ContentType="application/vnd.openxmlformats-officedocument.presentationml.tags+xml"/>
  <Override PartName="/ppt/tags/tag734.xml" ContentType="application/vnd.openxmlformats-officedocument.presentationml.tags+xml"/>
  <Override PartName="/ppt/tags/tag735.xml" ContentType="application/vnd.openxmlformats-officedocument.presentationml.tags+xml"/>
  <Override PartName="/ppt/tags/tag736.xml" ContentType="application/vnd.openxmlformats-officedocument.presentationml.tags+xml"/>
  <Override PartName="/ppt/tags/tag737.xml" ContentType="application/vnd.openxmlformats-officedocument.presentationml.tags+xml"/>
  <Override PartName="/ppt/tags/tag738.xml" ContentType="application/vnd.openxmlformats-officedocument.presentationml.tags+xml"/>
  <Override PartName="/ppt/tags/tag739.xml" ContentType="application/vnd.openxmlformats-officedocument.presentationml.tags+xml"/>
  <Override PartName="/ppt/tags/tag74.xml" ContentType="application/vnd.openxmlformats-officedocument.presentationml.tags+xml"/>
  <Override PartName="/ppt/tags/tag740.xml" ContentType="application/vnd.openxmlformats-officedocument.presentationml.tags+xml"/>
  <Override PartName="/ppt/tags/tag741.xml" ContentType="application/vnd.openxmlformats-officedocument.presentationml.tags+xml"/>
  <Override PartName="/ppt/tags/tag742.xml" ContentType="application/vnd.openxmlformats-officedocument.presentationml.tags+xml"/>
  <Override PartName="/ppt/tags/tag743.xml" ContentType="application/vnd.openxmlformats-officedocument.presentationml.tags+xml"/>
  <Override PartName="/ppt/tags/tag744.xml" ContentType="application/vnd.openxmlformats-officedocument.presentationml.tags+xml"/>
  <Override PartName="/ppt/tags/tag745.xml" ContentType="application/vnd.openxmlformats-officedocument.presentationml.tags+xml"/>
  <Override PartName="/ppt/tags/tag746.xml" ContentType="application/vnd.openxmlformats-officedocument.presentationml.tags+xml"/>
  <Override PartName="/ppt/tags/tag747.xml" ContentType="application/vnd.openxmlformats-officedocument.presentationml.tags+xml"/>
  <Override PartName="/ppt/tags/tag748.xml" ContentType="application/vnd.openxmlformats-officedocument.presentationml.tags+xml"/>
  <Override PartName="/ppt/tags/tag749.xml" ContentType="application/vnd.openxmlformats-officedocument.presentationml.tags+xml"/>
  <Override PartName="/ppt/tags/tag75.xml" ContentType="application/vnd.openxmlformats-officedocument.presentationml.tags+xml"/>
  <Override PartName="/ppt/tags/tag750.xml" ContentType="application/vnd.openxmlformats-officedocument.presentationml.tags+xml"/>
  <Override PartName="/ppt/tags/tag751.xml" ContentType="application/vnd.openxmlformats-officedocument.presentationml.tags+xml"/>
  <Override PartName="/ppt/tags/tag752.xml" ContentType="application/vnd.openxmlformats-officedocument.presentationml.tags+xml"/>
  <Override PartName="/ppt/tags/tag753.xml" ContentType="application/vnd.openxmlformats-officedocument.presentationml.tags+xml"/>
  <Override PartName="/ppt/tags/tag754.xml" ContentType="application/vnd.openxmlformats-officedocument.presentationml.tags+xml"/>
  <Override PartName="/ppt/tags/tag755.xml" ContentType="application/vnd.openxmlformats-officedocument.presentationml.tags+xml"/>
  <Override PartName="/ppt/tags/tag756.xml" ContentType="application/vnd.openxmlformats-officedocument.presentationml.tags+xml"/>
  <Override PartName="/ppt/tags/tag757.xml" ContentType="application/vnd.openxmlformats-officedocument.presentationml.tags+xml"/>
  <Override PartName="/ppt/tags/tag758.xml" ContentType="application/vnd.openxmlformats-officedocument.presentationml.tags+xml"/>
  <Override PartName="/ppt/tags/tag759.xml" ContentType="application/vnd.openxmlformats-officedocument.presentationml.tags+xml"/>
  <Override PartName="/ppt/tags/tag76.xml" ContentType="application/vnd.openxmlformats-officedocument.presentationml.tags+xml"/>
  <Override PartName="/ppt/tags/tag760.xml" ContentType="application/vnd.openxmlformats-officedocument.presentationml.tags+xml"/>
  <Override PartName="/ppt/tags/tag761.xml" ContentType="application/vnd.openxmlformats-officedocument.presentationml.tags+xml"/>
  <Override PartName="/ppt/tags/tag762.xml" ContentType="application/vnd.openxmlformats-officedocument.presentationml.tags+xml"/>
  <Override PartName="/ppt/tags/tag763.xml" ContentType="application/vnd.openxmlformats-officedocument.presentationml.tags+xml"/>
  <Override PartName="/ppt/tags/tag764.xml" ContentType="application/vnd.openxmlformats-officedocument.presentationml.tags+xml"/>
  <Override PartName="/ppt/tags/tag765.xml" ContentType="application/vnd.openxmlformats-officedocument.presentationml.tags+xml"/>
  <Override PartName="/ppt/tags/tag766.xml" ContentType="application/vnd.openxmlformats-officedocument.presentationml.tags+xml"/>
  <Override PartName="/ppt/tags/tag767.xml" ContentType="application/vnd.openxmlformats-officedocument.presentationml.tags+xml"/>
  <Override PartName="/ppt/tags/tag768.xml" ContentType="application/vnd.openxmlformats-officedocument.presentationml.tags+xml"/>
  <Override PartName="/ppt/tags/tag769.xml" ContentType="application/vnd.openxmlformats-officedocument.presentationml.tags+xml"/>
  <Override PartName="/ppt/tags/tag77.xml" ContentType="application/vnd.openxmlformats-officedocument.presentationml.tags+xml"/>
  <Override PartName="/ppt/tags/tag770.xml" ContentType="application/vnd.openxmlformats-officedocument.presentationml.tags+xml"/>
  <Override PartName="/ppt/tags/tag771.xml" ContentType="application/vnd.openxmlformats-officedocument.presentationml.tags+xml"/>
  <Override PartName="/ppt/tags/tag772.xml" ContentType="application/vnd.openxmlformats-officedocument.presentationml.tags+xml"/>
  <Override PartName="/ppt/tags/tag773.xml" ContentType="application/vnd.openxmlformats-officedocument.presentationml.tags+xml"/>
  <Override PartName="/ppt/tags/tag774.xml" ContentType="application/vnd.openxmlformats-officedocument.presentationml.tags+xml"/>
  <Override PartName="/ppt/tags/tag775.xml" ContentType="application/vnd.openxmlformats-officedocument.presentationml.tags+xml"/>
  <Override PartName="/ppt/tags/tag776.xml" ContentType="application/vnd.openxmlformats-officedocument.presentationml.tags+xml"/>
  <Override PartName="/ppt/tags/tag777.xml" ContentType="application/vnd.openxmlformats-officedocument.presentationml.tags+xml"/>
  <Override PartName="/ppt/tags/tag778.xml" ContentType="application/vnd.openxmlformats-officedocument.presentationml.tags+xml"/>
  <Override PartName="/ppt/tags/tag779.xml" ContentType="application/vnd.openxmlformats-officedocument.presentationml.tags+xml"/>
  <Override PartName="/ppt/tags/tag78.xml" ContentType="application/vnd.openxmlformats-officedocument.presentationml.tags+xml"/>
  <Override PartName="/ppt/tags/tag780.xml" ContentType="application/vnd.openxmlformats-officedocument.presentationml.tags+xml"/>
  <Override PartName="/ppt/tags/tag781.xml" ContentType="application/vnd.openxmlformats-officedocument.presentationml.tags+xml"/>
  <Override PartName="/ppt/tags/tag782.xml" ContentType="application/vnd.openxmlformats-officedocument.presentationml.tags+xml"/>
  <Override PartName="/ppt/tags/tag783.xml" ContentType="application/vnd.openxmlformats-officedocument.presentationml.tags+xml"/>
  <Override PartName="/ppt/tags/tag784.xml" ContentType="application/vnd.openxmlformats-officedocument.presentationml.tags+xml"/>
  <Override PartName="/ppt/tags/tag785.xml" ContentType="application/vnd.openxmlformats-officedocument.presentationml.tags+xml"/>
  <Override PartName="/ppt/tags/tag786.xml" ContentType="application/vnd.openxmlformats-officedocument.presentationml.tags+xml"/>
  <Override PartName="/ppt/tags/tag787.xml" ContentType="application/vnd.openxmlformats-officedocument.presentationml.tags+xml"/>
  <Override PartName="/ppt/tags/tag788.xml" ContentType="application/vnd.openxmlformats-officedocument.presentationml.tags+xml"/>
  <Override PartName="/ppt/tags/tag789.xml" ContentType="application/vnd.openxmlformats-officedocument.presentationml.tags+xml"/>
  <Override PartName="/ppt/tags/tag79.xml" ContentType="application/vnd.openxmlformats-officedocument.presentationml.tags+xml"/>
  <Override PartName="/ppt/tags/tag790.xml" ContentType="application/vnd.openxmlformats-officedocument.presentationml.tags+xml"/>
  <Override PartName="/ppt/tags/tag791.xml" ContentType="application/vnd.openxmlformats-officedocument.presentationml.tags+xml"/>
  <Override PartName="/ppt/tags/tag792.xml" ContentType="application/vnd.openxmlformats-officedocument.presentationml.tags+xml"/>
  <Override PartName="/ppt/tags/tag793.xml" ContentType="application/vnd.openxmlformats-officedocument.presentationml.tags+xml"/>
  <Override PartName="/ppt/tags/tag794.xml" ContentType="application/vnd.openxmlformats-officedocument.presentationml.tags+xml"/>
  <Override PartName="/ppt/tags/tag795.xml" ContentType="application/vnd.openxmlformats-officedocument.presentationml.tags+xml"/>
  <Override PartName="/ppt/tags/tag796.xml" ContentType="application/vnd.openxmlformats-officedocument.presentationml.tags+xml"/>
  <Override PartName="/ppt/tags/tag797.xml" ContentType="application/vnd.openxmlformats-officedocument.presentationml.tags+xml"/>
  <Override PartName="/ppt/tags/tag798.xml" ContentType="application/vnd.openxmlformats-officedocument.presentationml.tags+xml"/>
  <Override PartName="/ppt/tags/tag79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00.xml" ContentType="application/vnd.openxmlformats-officedocument.presentationml.tags+xml"/>
  <Override PartName="/ppt/tags/tag801.xml" ContentType="application/vnd.openxmlformats-officedocument.presentationml.tags+xml"/>
  <Override PartName="/ppt/tags/tag802.xml" ContentType="application/vnd.openxmlformats-officedocument.presentationml.tags+xml"/>
  <Override PartName="/ppt/tags/tag803.xml" ContentType="application/vnd.openxmlformats-officedocument.presentationml.tags+xml"/>
  <Override PartName="/ppt/tags/tag804.xml" ContentType="application/vnd.openxmlformats-officedocument.presentationml.tags+xml"/>
  <Override PartName="/ppt/tags/tag805.xml" ContentType="application/vnd.openxmlformats-officedocument.presentationml.tags+xml"/>
  <Override PartName="/ppt/tags/tag806.xml" ContentType="application/vnd.openxmlformats-officedocument.presentationml.tags+xml"/>
  <Override PartName="/ppt/tags/tag807.xml" ContentType="application/vnd.openxmlformats-officedocument.presentationml.tags+xml"/>
  <Override PartName="/ppt/tags/tag808.xml" ContentType="application/vnd.openxmlformats-officedocument.presentationml.tags+xml"/>
  <Override PartName="/ppt/tags/tag809.xml" ContentType="application/vnd.openxmlformats-officedocument.presentationml.tags+xml"/>
  <Override PartName="/ppt/tags/tag81.xml" ContentType="application/vnd.openxmlformats-officedocument.presentationml.tags+xml"/>
  <Override PartName="/ppt/tags/tag810.xml" ContentType="application/vnd.openxmlformats-officedocument.presentationml.tags+xml"/>
  <Override PartName="/ppt/tags/tag811.xml" ContentType="application/vnd.openxmlformats-officedocument.presentationml.tags+xml"/>
  <Override PartName="/ppt/tags/tag812.xml" ContentType="application/vnd.openxmlformats-officedocument.presentationml.tags+xml"/>
  <Override PartName="/ppt/tags/tag813.xml" ContentType="application/vnd.openxmlformats-officedocument.presentationml.tags+xml"/>
  <Override PartName="/ppt/tags/tag814.xml" ContentType="application/vnd.openxmlformats-officedocument.presentationml.tags+xml"/>
  <Override PartName="/ppt/tags/tag815.xml" ContentType="application/vnd.openxmlformats-officedocument.presentationml.tags+xml"/>
  <Override PartName="/ppt/tags/tag816.xml" ContentType="application/vnd.openxmlformats-officedocument.presentationml.tags+xml"/>
  <Override PartName="/ppt/tags/tag817.xml" ContentType="application/vnd.openxmlformats-officedocument.presentationml.tags+xml"/>
  <Override PartName="/ppt/tags/tag818.xml" ContentType="application/vnd.openxmlformats-officedocument.presentationml.tags+xml"/>
  <Override PartName="/ppt/tags/tag819.xml" ContentType="application/vnd.openxmlformats-officedocument.presentationml.tags+xml"/>
  <Override PartName="/ppt/tags/tag82.xml" ContentType="application/vnd.openxmlformats-officedocument.presentationml.tags+xml"/>
  <Override PartName="/ppt/tags/tag820.xml" ContentType="application/vnd.openxmlformats-officedocument.presentationml.tags+xml"/>
  <Override PartName="/ppt/tags/tag821.xml" ContentType="application/vnd.openxmlformats-officedocument.presentationml.tags+xml"/>
  <Override PartName="/ppt/tags/tag822.xml" ContentType="application/vnd.openxmlformats-officedocument.presentationml.tags+xml"/>
  <Override PartName="/ppt/tags/tag823.xml" ContentType="application/vnd.openxmlformats-officedocument.presentationml.tags+xml"/>
  <Override PartName="/ppt/tags/tag824.xml" ContentType="application/vnd.openxmlformats-officedocument.presentationml.tags+xml"/>
  <Override PartName="/ppt/tags/tag825.xml" ContentType="application/vnd.openxmlformats-officedocument.presentationml.tags+xml"/>
  <Override PartName="/ppt/tags/tag826.xml" ContentType="application/vnd.openxmlformats-officedocument.presentationml.tags+xml"/>
  <Override PartName="/ppt/tags/tag827.xml" ContentType="application/vnd.openxmlformats-officedocument.presentationml.tags+xml"/>
  <Override PartName="/ppt/tags/tag828.xml" ContentType="application/vnd.openxmlformats-officedocument.presentationml.tags+xml"/>
  <Override PartName="/ppt/tags/tag829.xml" ContentType="application/vnd.openxmlformats-officedocument.presentationml.tags+xml"/>
  <Override PartName="/ppt/tags/tag83.xml" ContentType="application/vnd.openxmlformats-officedocument.presentationml.tags+xml"/>
  <Override PartName="/ppt/tags/tag830.xml" ContentType="application/vnd.openxmlformats-officedocument.presentationml.tags+xml"/>
  <Override PartName="/ppt/tags/tag831.xml" ContentType="application/vnd.openxmlformats-officedocument.presentationml.tags+xml"/>
  <Override PartName="/ppt/tags/tag832.xml" ContentType="application/vnd.openxmlformats-officedocument.presentationml.tags+xml"/>
  <Override PartName="/ppt/tags/tag833.xml" ContentType="application/vnd.openxmlformats-officedocument.presentationml.tags+xml"/>
  <Override PartName="/ppt/tags/tag834.xml" ContentType="application/vnd.openxmlformats-officedocument.presentationml.tags+xml"/>
  <Override PartName="/ppt/tags/tag835.xml" ContentType="application/vnd.openxmlformats-officedocument.presentationml.tags+xml"/>
  <Override PartName="/ppt/tags/tag836.xml" ContentType="application/vnd.openxmlformats-officedocument.presentationml.tags+xml"/>
  <Override PartName="/ppt/tags/tag837.xml" ContentType="application/vnd.openxmlformats-officedocument.presentationml.tags+xml"/>
  <Override PartName="/ppt/tags/tag838.xml" ContentType="application/vnd.openxmlformats-officedocument.presentationml.tags+xml"/>
  <Override PartName="/ppt/tags/tag839.xml" ContentType="application/vnd.openxmlformats-officedocument.presentationml.tags+xml"/>
  <Override PartName="/ppt/tags/tag84.xml" ContentType="application/vnd.openxmlformats-officedocument.presentationml.tags+xml"/>
  <Override PartName="/ppt/tags/tag840.xml" ContentType="application/vnd.openxmlformats-officedocument.presentationml.tags+xml"/>
  <Override PartName="/ppt/tags/tag841.xml" ContentType="application/vnd.openxmlformats-officedocument.presentationml.tags+xml"/>
  <Override PartName="/ppt/tags/tag842.xml" ContentType="application/vnd.openxmlformats-officedocument.presentationml.tags+xml"/>
  <Override PartName="/ppt/tags/tag843.xml" ContentType="application/vnd.openxmlformats-officedocument.presentationml.tags+xml"/>
  <Override PartName="/ppt/tags/tag844.xml" ContentType="application/vnd.openxmlformats-officedocument.presentationml.tags+xml"/>
  <Override PartName="/ppt/tags/tag845.xml" ContentType="application/vnd.openxmlformats-officedocument.presentationml.tags+xml"/>
  <Override PartName="/ppt/tags/tag846.xml" ContentType="application/vnd.openxmlformats-officedocument.presentationml.tags+xml"/>
  <Override PartName="/ppt/tags/tag847.xml" ContentType="application/vnd.openxmlformats-officedocument.presentationml.tags+xml"/>
  <Override PartName="/ppt/tags/tag848.xml" ContentType="application/vnd.openxmlformats-officedocument.presentationml.tags+xml"/>
  <Override PartName="/ppt/tags/tag849.xml" ContentType="application/vnd.openxmlformats-officedocument.presentationml.tags+xml"/>
  <Override PartName="/ppt/tags/tag85.xml" ContentType="application/vnd.openxmlformats-officedocument.presentationml.tags+xml"/>
  <Override PartName="/ppt/tags/tag850.xml" ContentType="application/vnd.openxmlformats-officedocument.presentationml.tags+xml"/>
  <Override PartName="/ppt/tags/tag851.xml" ContentType="application/vnd.openxmlformats-officedocument.presentationml.tags+xml"/>
  <Override PartName="/ppt/tags/tag852.xml" ContentType="application/vnd.openxmlformats-officedocument.presentationml.tags+xml"/>
  <Override PartName="/ppt/tags/tag853.xml" ContentType="application/vnd.openxmlformats-officedocument.presentationml.tags+xml"/>
  <Override PartName="/ppt/tags/tag854.xml" ContentType="application/vnd.openxmlformats-officedocument.presentationml.tags+xml"/>
  <Override PartName="/ppt/tags/tag855.xml" ContentType="application/vnd.openxmlformats-officedocument.presentationml.tags+xml"/>
  <Override PartName="/ppt/tags/tag856.xml" ContentType="application/vnd.openxmlformats-officedocument.presentationml.tags+xml"/>
  <Override PartName="/ppt/tags/tag857.xml" ContentType="application/vnd.openxmlformats-officedocument.presentationml.tags+xml"/>
  <Override PartName="/ppt/tags/tag858.xml" ContentType="application/vnd.openxmlformats-officedocument.presentationml.tags+xml"/>
  <Override PartName="/ppt/tags/tag859.xml" ContentType="application/vnd.openxmlformats-officedocument.presentationml.tags+xml"/>
  <Override PartName="/ppt/tags/tag86.xml" ContentType="application/vnd.openxmlformats-officedocument.presentationml.tags+xml"/>
  <Override PartName="/ppt/tags/tag860.xml" ContentType="application/vnd.openxmlformats-officedocument.presentationml.tags+xml"/>
  <Override PartName="/ppt/tags/tag861.xml" ContentType="application/vnd.openxmlformats-officedocument.presentationml.tags+xml"/>
  <Override PartName="/ppt/tags/tag862.xml" ContentType="application/vnd.openxmlformats-officedocument.presentationml.tags+xml"/>
  <Override PartName="/ppt/tags/tag863.xml" ContentType="application/vnd.openxmlformats-officedocument.presentationml.tags+xml"/>
  <Override PartName="/ppt/tags/tag864.xml" ContentType="application/vnd.openxmlformats-officedocument.presentationml.tags+xml"/>
  <Override PartName="/ppt/tags/tag865.xml" ContentType="application/vnd.openxmlformats-officedocument.presentationml.tags+xml"/>
  <Override PartName="/ppt/tags/tag866.xml" ContentType="application/vnd.openxmlformats-officedocument.presentationml.tags+xml"/>
  <Override PartName="/ppt/tags/tag867.xml" ContentType="application/vnd.openxmlformats-officedocument.presentationml.tags+xml"/>
  <Override PartName="/ppt/tags/tag868.xml" ContentType="application/vnd.openxmlformats-officedocument.presentationml.tags+xml"/>
  <Override PartName="/ppt/tags/tag869.xml" ContentType="application/vnd.openxmlformats-officedocument.presentationml.tags+xml"/>
  <Override PartName="/ppt/tags/tag87.xml" ContentType="application/vnd.openxmlformats-officedocument.presentationml.tags+xml"/>
  <Override PartName="/ppt/tags/tag870.xml" ContentType="application/vnd.openxmlformats-officedocument.presentationml.tags+xml"/>
  <Override PartName="/ppt/tags/tag871.xml" ContentType="application/vnd.openxmlformats-officedocument.presentationml.tags+xml"/>
  <Override PartName="/ppt/tags/tag872.xml" ContentType="application/vnd.openxmlformats-officedocument.presentationml.tags+xml"/>
  <Override PartName="/ppt/tags/tag873.xml" ContentType="application/vnd.openxmlformats-officedocument.presentationml.tags+xml"/>
  <Override PartName="/ppt/tags/tag874.xml" ContentType="application/vnd.openxmlformats-officedocument.presentationml.tags+xml"/>
  <Override PartName="/ppt/tags/tag875.xml" ContentType="application/vnd.openxmlformats-officedocument.presentationml.tags+xml"/>
  <Override PartName="/ppt/tags/tag876.xml" ContentType="application/vnd.openxmlformats-officedocument.presentationml.tags+xml"/>
  <Override PartName="/ppt/tags/tag877.xml" ContentType="application/vnd.openxmlformats-officedocument.presentationml.tags+xml"/>
  <Override PartName="/ppt/tags/tag878.xml" ContentType="application/vnd.openxmlformats-officedocument.presentationml.tags+xml"/>
  <Override PartName="/ppt/tags/tag879.xml" ContentType="application/vnd.openxmlformats-officedocument.presentationml.tags+xml"/>
  <Override PartName="/ppt/tags/tag88.xml" ContentType="application/vnd.openxmlformats-officedocument.presentationml.tags+xml"/>
  <Override PartName="/ppt/tags/tag880.xml" ContentType="application/vnd.openxmlformats-officedocument.presentationml.tags+xml"/>
  <Override PartName="/ppt/tags/tag881.xml" ContentType="application/vnd.openxmlformats-officedocument.presentationml.tags+xml"/>
  <Override PartName="/ppt/tags/tag882.xml" ContentType="application/vnd.openxmlformats-officedocument.presentationml.tags+xml"/>
  <Override PartName="/ppt/tags/tag883.xml" ContentType="application/vnd.openxmlformats-officedocument.presentationml.tags+xml"/>
  <Override PartName="/ppt/tags/tag884.xml" ContentType="application/vnd.openxmlformats-officedocument.presentationml.tags+xml"/>
  <Override PartName="/ppt/tags/tag885.xml" ContentType="application/vnd.openxmlformats-officedocument.presentationml.tags+xml"/>
  <Override PartName="/ppt/tags/tag886.xml" ContentType="application/vnd.openxmlformats-officedocument.presentationml.tags+xml"/>
  <Override PartName="/ppt/tags/tag887.xml" ContentType="application/vnd.openxmlformats-officedocument.presentationml.tags+xml"/>
  <Override PartName="/ppt/tags/tag888.xml" ContentType="application/vnd.openxmlformats-officedocument.presentationml.tags+xml"/>
  <Override PartName="/ppt/tags/tag889.xml" ContentType="application/vnd.openxmlformats-officedocument.presentationml.tags+xml"/>
  <Override PartName="/ppt/tags/tag89.xml" ContentType="application/vnd.openxmlformats-officedocument.presentationml.tags+xml"/>
  <Override PartName="/ppt/tags/tag890.xml" ContentType="application/vnd.openxmlformats-officedocument.presentationml.tags+xml"/>
  <Override PartName="/ppt/tags/tag891.xml" ContentType="application/vnd.openxmlformats-officedocument.presentationml.tags+xml"/>
  <Override PartName="/ppt/tags/tag892.xml" ContentType="application/vnd.openxmlformats-officedocument.presentationml.tags+xml"/>
  <Override PartName="/ppt/tags/tag893.xml" ContentType="application/vnd.openxmlformats-officedocument.presentationml.tags+xml"/>
  <Override PartName="/ppt/tags/tag894.xml" ContentType="application/vnd.openxmlformats-officedocument.presentationml.tags+xml"/>
  <Override PartName="/ppt/tags/tag895.xml" ContentType="application/vnd.openxmlformats-officedocument.presentationml.tags+xml"/>
  <Override PartName="/ppt/tags/tag896.xml" ContentType="application/vnd.openxmlformats-officedocument.presentationml.tags+xml"/>
  <Override PartName="/ppt/tags/tag897.xml" ContentType="application/vnd.openxmlformats-officedocument.presentationml.tags+xml"/>
  <Override PartName="/ppt/tags/tag898.xml" ContentType="application/vnd.openxmlformats-officedocument.presentationml.tags+xml"/>
  <Override PartName="/ppt/tags/tag89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00.xml" ContentType="application/vnd.openxmlformats-officedocument.presentationml.tags+xml"/>
  <Override PartName="/ppt/tags/tag901.xml" ContentType="application/vnd.openxmlformats-officedocument.presentationml.tags+xml"/>
  <Override PartName="/ppt/tags/tag902.xml" ContentType="application/vnd.openxmlformats-officedocument.presentationml.tags+xml"/>
  <Override PartName="/ppt/tags/tag903.xml" ContentType="application/vnd.openxmlformats-officedocument.presentationml.tags+xml"/>
  <Override PartName="/ppt/tags/tag904.xml" ContentType="application/vnd.openxmlformats-officedocument.presentationml.tags+xml"/>
  <Override PartName="/ppt/tags/tag905.xml" ContentType="application/vnd.openxmlformats-officedocument.presentationml.tags+xml"/>
  <Override PartName="/ppt/tags/tag906.xml" ContentType="application/vnd.openxmlformats-officedocument.presentationml.tags+xml"/>
  <Override PartName="/ppt/tags/tag907.xml" ContentType="application/vnd.openxmlformats-officedocument.presentationml.tags+xml"/>
  <Override PartName="/ppt/tags/tag908.xml" ContentType="application/vnd.openxmlformats-officedocument.presentationml.tags+xml"/>
  <Override PartName="/ppt/tags/tag909.xml" ContentType="application/vnd.openxmlformats-officedocument.presentationml.tags+xml"/>
  <Override PartName="/ppt/tags/tag91.xml" ContentType="application/vnd.openxmlformats-officedocument.presentationml.tags+xml"/>
  <Override PartName="/ppt/tags/tag910.xml" ContentType="application/vnd.openxmlformats-officedocument.presentationml.tags+xml"/>
  <Override PartName="/ppt/tags/tag911.xml" ContentType="application/vnd.openxmlformats-officedocument.presentationml.tags+xml"/>
  <Override PartName="/ppt/tags/tag912.xml" ContentType="application/vnd.openxmlformats-officedocument.presentationml.tags+xml"/>
  <Override PartName="/ppt/tags/tag913.xml" ContentType="application/vnd.openxmlformats-officedocument.presentationml.tags+xml"/>
  <Override PartName="/ppt/tags/tag914.xml" ContentType="application/vnd.openxmlformats-officedocument.presentationml.tags+xml"/>
  <Override PartName="/ppt/tags/tag915.xml" ContentType="application/vnd.openxmlformats-officedocument.presentationml.tags+xml"/>
  <Override PartName="/ppt/tags/tag916.xml" ContentType="application/vnd.openxmlformats-officedocument.presentationml.tags+xml"/>
  <Override PartName="/ppt/tags/tag917.xml" ContentType="application/vnd.openxmlformats-officedocument.presentationml.tags+xml"/>
  <Override PartName="/ppt/tags/tag918.xml" ContentType="application/vnd.openxmlformats-officedocument.presentationml.tags+xml"/>
  <Override PartName="/ppt/tags/tag919.xml" ContentType="application/vnd.openxmlformats-officedocument.presentationml.tags+xml"/>
  <Override PartName="/ppt/tags/tag92.xml" ContentType="application/vnd.openxmlformats-officedocument.presentationml.tags+xml"/>
  <Override PartName="/ppt/tags/tag920.xml" ContentType="application/vnd.openxmlformats-officedocument.presentationml.tags+xml"/>
  <Override PartName="/ppt/tags/tag921.xml" ContentType="application/vnd.openxmlformats-officedocument.presentationml.tags+xml"/>
  <Override PartName="/ppt/tags/tag922.xml" ContentType="application/vnd.openxmlformats-officedocument.presentationml.tags+xml"/>
  <Override PartName="/ppt/tags/tag923.xml" ContentType="application/vnd.openxmlformats-officedocument.presentationml.tags+xml"/>
  <Override PartName="/ppt/tags/tag924.xml" ContentType="application/vnd.openxmlformats-officedocument.presentationml.tags+xml"/>
  <Override PartName="/ppt/tags/tag925.xml" ContentType="application/vnd.openxmlformats-officedocument.presentationml.tags+xml"/>
  <Override PartName="/ppt/tags/tag926.xml" ContentType="application/vnd.openxmlformats-officedocument.presentationml.tags+xml"/>
  <Override PartName="/ppt/tags/tag927.xml" ContentType="application/vnd.openxmlformats-officedocument.presentationml.tags+xml"/>
  <Override PartName="/ppt/tags/tag928.xml" ContentType="application/vnd.openxmlformats-officedocument.presentationml.tags+xml"/>
  <Override PartName="/ppt/tags/tag929.xml" ContentType="application/vnd.openxmlformats-officedocument.presentationml.tags+xml"/>
  <Override PartName="/ppt/tags/tag93.xml" ContentType="application/vnd.openxmlformats-officedocument.presentationml.tags+xml"/>
  <Override PartName="/ppt/tags/tag930.xml" ContentType="application/vnd.openxmlformats-officedocument.presentationml.tags+xml"/>
  <Override PartName="/ppt/tags/tag931.xml" ContentType="application/vnd.openxmlformats-officedocument.presentationml.tags+xml"/>
  <Override PartName="/ppt/tags/tag932.xml" ContentType="application/vnd.openxmlformats-officedocument.presentationml.tags+xml"/>
  <Override PartName="/ppt/tags/tag933.xml" ContentType="application/vnd.openxmlformats-officedocument.presentationml.tags+xml"/>
  <Override PartName="/ppt/tags/tag934.xml" ContentType="application/vnd.openxmlformats-officedocument.presentationml.tags+xml"/>
  <Override PartName="/ppt/tags/tag935.xml" ContentType="application/vnd.openxmlformats-officedocument.presentationml.tags+xml"/>
  <Override PartName="/ppt/tags/tag936.xml" ContentType="application/vnd.openxmlformats-officedocument.presentationml.tags+xml"/>
  <Override PartName="/ppt/tags/tag937.xml" ContentType="application/vnd.openxmlformats-officedocument.presentationml.tags+xml"/>
  <Override PartName="/ppt/tags/tag938.xml" ContentType="application/vnd.openxmlformats-officedocument.presentationml.tags+xml"/>
  <Override PartName="/ppt/tags/tag939.xml" ContentType="application/vnd.openxmlformats-officedocument.presentationml.tags+xml"/>
  <Override PartName="/ppt/tags/tag94.xml" ContentType="application/vnd.openxmlformats-officedocument.presentationml.tags+xml"/>
  <Override PartName="/ppt/tags/tag940.xml" ContentType="application/vnd.openxmlformats-officedocument.presentationml.tags+xml"/>
  <Override PartName="/ppt/tags/tag941.xml" ContentType="application/vnd.openxmlformats-officedocument.presentationml.tags+xml"/>
  <Override PartName="/ppt/tags/tag942.xml" ContentType="application/vnd.openxmlformats-officedocument.presentationml.tags+xml"/>
  <Override PartName="/ppt/tags/tag943.xml" ContentType="application/vnd.openxmlformats-officedocument.presentationml.tags+xml"/>
  <Override PartName="/ppt/tags/tag944.xml" ContentType="application/vnd.openxmlformats-officedocument.presentationml.tags+xml"/>
  <Override PartName="/ppt/tags/tag945.xml" ContentType="application/vnd.openxmlformats-officedocument.presentationml.tags+xml"/>
  <Override PartName="/ppt/tags/tag946.xml" ContentType="application/vnd.openxmlformats-officedocument.presentationml.tags+xml"/>
  <Override PartName="/ppt/tags/tag947.xml" ContentType="application/vnd.openxmlformats-officedocument.presentationml.tags+xml"/>
  <Override PartName="/ppt/tags/tag948.xml" ContentType="application/vnd.openxmlformats-officedocument.presentationml.tags+xml"/>
  <Override PartName="/ppt/tags/tag949.xml" ContentType="application/vnd.openxmlformats-officedocument.presentationml.tags+xml"/>
  <Override PartName="/ppt/tags/tag95.xml" ContentType="application/vnd.openxmlformats-officedocument.presentationml.tags+xml"/>
  <Override PartName="/ppt/tags/tag950.xml" ContentType="application/vnd.openxmlformats-officedocument.presentationml.tags+xml"/>
  <Override PartName="/ppt/tags/tag951.xml" ContentType="application/vnd.openxmlformats-officedocument.presentationml.tags+xml"/>
  <Override PartName="/ppt/tags/tag952.xml" ContentType="application/vnd.openxmlformats-officedocument.presentationml.tags+xml"/>
  <Override PartName="/ppt/tags/tag953.xml" ContentType="application/vnd.openxmlformats-officedocument.presentationml.tags+xml"/>
  <Override PartName="/ppt/tags/tag954.xml" ContentType="application/vnd.openxmlformats-officedocument.presentationml.tags+xml"/>
  <Override PartName="/ppt/tags/tag955.xml" ContentType="application/vnd.openxmlformats-officedocument.presentationml.tags+xml"/>
  <Override PartName="/ppt/tags/tag956.xml" ContentType="application/vnd.openxmlformats-officedocument.presentationml.tags+xml"/>
  <Override PartName="/ppt/tags/tag957.xml" ContentType="application/vnd.openxmlformats-officedocument.presentationml.tags+xml"/>
  <Override PartName="/ppt/tags/tag958.xml" ContentType="application/vnd.openxmlformats-officedocument.presentationml.tags+xml"/>
  <Override PartName="/ppt/tags/tag959.xml" ContentType="application/vnd.openxmlformats-officedocument.presentationml.tags+xml"/>
  <Override PartName="/ppt/tags/tag96.xml" ContentType="application/vnd.openxmlformats-officedocument.presentationml.tags+xml"/>
  <Override PartName="/ppt/tags/tag960.xml" ContentType="application/vnd.openxmlformats-officedocument.presentationml.tags+xml"/>
  <Override PartName="/ppt/tags/tag961.xml" ContentType="application/vnd.openxmlformats-officedocument.presentationml.tags+xml"/>
  <Override PartName="/ppt/tags/tag962.xml" ContentType="application/vnd.openxmlformats-officedocument.presentationml.tags+xml"/>
  <Override PartName="/ppt/tags/tag963.xml" ContentType="application/vnd.openxmlformats-officedocument.presentationml.tags+xml"/>
  <Override PartName="/ppt/tags/tag964.xml" ContentType="application/vnd.openxmlformats-officedocument.presentationml.tags+xml"/>
  <Override PartName="/ppt/tags/tag965.xml" ContentType="application/vnd.openxmlformats-officedocument.presentationml.tags+xml"/>
  <Override PartName="/ppt/tags/tag966.xml" ContentType="application/vnd.openxmlformats-officedocument.presentationml.tags+xml"/>
  <Override PartName="/ppt/tags/tag967.xml" ContentType="application/vnd.openxmlformats-officedocument.presentationml.tags+xml"/>
  <Override PartName="/ppt/tags/tag968.xml" ContentType="application/vnd.openxmlformats-officedocument.presentationml.tags+xml"/>
  <Override PartName="/ppt/tags/tag969.xml" ContentType="application/vnd.openxmlformats-officedocument.presentationml.tags+xml"/>
  <Override PartName="/ppt/tags/tag97.xml" ContentType="application/vnd.openxmlformats-officedocument.presentationml.tags+xml"/>
  <Override PartName="/ppt/tags/tag970.xml" ContentType="application/vnd.openxmlformats-officedocument.presentationml.tags+xml"/>
  <Override PartName="/ppt/tags/tag971.xml" ContentType="application/vnd.openxmlformats-officedocument.presentationml.tags+xml"/>
  <Override PartName="/ppt/tags/tag972.xml" ContentType="application/vnd.openxmlformats-officedocument.presentationml.tags+xml"/>
  <Override PartName="/ppt/tags/tag973.xml" ContentType="application/vnd.openxmlformats-officedocument.presentationml.tags+xml"/>
  <Override PartName="/ppt/tags/tag974.xml" ContentType="application/vnd.openxmlformats-officedocument.presentationml.tags+xml"/>
  <Override PartName="/ppt/tags/tag975.xml" ContentType="application/vnd.openxmlformats-officedocument.presentationml.tags+xml"/>
  <Override PartName="/ppt/tags/tag976.xml" ContentType="application/vnd.openxmlformats-officedocument.presentationml.tags+xml"/>
  <Override PartName="/ppt/tags/tag977.xml" ContentType="application/vnd.openxmlformats-officedocument.presentationml.tags+xml"/>
  <Override PartName="/ppt/tags/tag978.xml" ContentType="application/vnd.openxmlformats-officedocument.presentationml.tags+xml"/>
  <Override PartName="/ppt/tags/tag979.xml" ContentType="application/vnd.openxmlformats-officedocument.presentationml.tags+xml"/>
  <Override PartName="/ppt/tags/tag98.xml" ContentType="application/vnd.openxmlformats-officedocument.presentationml.tags+xml"/>
  <Override PartName="/ppt/tags/tag980.xml" ContentType="application/vnd.openxmlformats-officedocument.presentationml.tags+xml"/>
  <Override PartName="/ppt/tags/tag981.xml" ContentType="application/vnd.openxmlformats-officedocument.presentationml.tags+xml"/>
  <Override PartName="/ppt/tags/tag982.xml" ContentType="application/vnd.openxmlformats-officedocument.presentationml.tags+xml"/>
  <Override PartName="/ppt/tags/tag983.xml" ContentType="application/vnd.openxmlformats-officedocument.presentationml.tags+xml"/>
  <Override PartName="/ppt/tags/tag984.xml" ContentType="application/vnd.openxmlformats-officedocument.presentationml.tags+xml"/>
  <Override PartName="/ppt/tags/tag985.xml" ContentType="application/vnd.openxmlformats-officedocument.presentationml.tags+xml"/>
  <Override PartName="/ppt/tags/tag986.xml" ContentType="application/vnd.openxmlformats-officedocument.presentationml.tags+xml"/>
  <Override PartName="/ppt/tags/tag987.xml" ContentType="application/vnd.openxmlformats-officedocument.presentationml.tags+xml"/>
  <Override PartName="/ppt/tags/tag988.xml" ContentType="application/vnd.openxmlformats-officedocument.presentationml.tags+xml"/>
  <Override PartName="/ppt/tags/tag989.xml" ContentType="application/vnd.openxmlformats-officedocument.presentationml.tags+xml"/>
  <Override PartName="/ppt/tags/tag99.xml" ContentType="application/vnd.openxmlformats-officedocument.presentationml.tags+xml"/>
  <Override PartName="/ppt/tags/tag990.xml" ContentType="application/vnd.openxmlformats-officedocument.presentationml.tags+xml"/>
  <Override PartName="/ppt/tags/tag991.xml" ContentType="application/vnd.openxmlformats-officedocument.presentationml.tags+xml"/>
  <Override PartName="/ppt/tags/tag992.xml" ContentType="application/vnd.openxmlformats-officedocument.presentationml.tags+xml"/>
  <Override PartName="/ppt/tags/tag993.xml" ContentType="application/vnd.openxmlformats-officedocument.presentationml.tags+xml"/>
  <Override PartName="/ppt/tags/tag994.xml" ContentType="application/vnd.openxmlformats-officedocument.presentationml.tags+xml"/>
  <Override PartName="/ppt/tags/tag995.xml" ContentType="application/vnd.openxmlformats-officedocument.presentationml.tags+xml"/>
  <Override PartName="/ppt/tags/tag996.xml" ContentType="application/vnd.openxmlformats-officedocument.presentationml.tags+xml"/>
  <Override PartName="/ppt/tags/tag997.xml" ContentType="application/vnd.openxmlformats-officedocument.presentationml.tags+xml"/>
  <Override PartName="/ppt/tags/tag998.xml" ContentType="application/vnd.openxmlformats-officedocument.presentationml.tags+xml"/>
  <Override PartName="/ppt/tags/tag9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1" r:id="rId3"/>
    <p:sldMasterId id="2147483664" r:id="rId4"/>
    <p:sldMasterId id="2147483676" r:id="rId5"/>
    <p:sldMasterId id="2147483695" r:id="rId6"/>
    <p:sldMasterId id="2147483714" r:id="rId7"/>
    <p:sldMasterId id="2147483733" r:id="rId8"/>
  </p:sldMasterIdLst>
  <p:notesMasterIdLst>
    <p:notesMasterId r:id="rId10"/>
  </p:notesMasterIdLst>
  <p:sldIdLst>
    <p:sldId id="446" r:id="rId9"/>
    <p:sldId id="457" r:id="rId11"/>
    <p:sldId id="454" r:id="rId12"/>
    <p:sldId id="742" r:id="rId13"/>
    <p:sldId id="662" r:id="rId14"/>
    <p:sldId id="664" r:id="rId15"/>
    <p:sldId id="447" r:id="rId16"/>
    <p:sldId id="277" r:id="rId17"/>
    <p:sldId id="280" r:id="rId18"/>
    <p:sldId id="661" r:id="rId19"/>
    <p:sldId id="567" r:id="rId20"/>
    <p:sldId id="578" r:id="rId21"/>
    <p:sldId id="580" r:id="rId22"/>
    <p:sldId id="584" r:id="rId23"/>
    <p:sldId id="587" r:id="rId24"/>
    <p:sldId id="588" r:id="rId25"/>
    <p:sldId id="510" r:id="rId26"/>
    <p:sldId id="511" r:id="rId27"/>
    <p:sldId id="512" r:id="rId28"/>
    <p:sldId id="513" r:id="rId29"/>
    <p:sldId id="514" r:id="rId30"/>
    <p:sldId id="515" r:id="rId31"/>
    <p:sldId id="583" r:id="rId32"/>
    <p:sldId id="518" r:id="rId33"/>
    <p:sldId id="278" r:id="rId34"/>
    <p:sldId id="282" r:id="rId35"/>
    <p:sldId id="284" r:id="rId36"/>
    <p:sldId id="295" r:id="rId37"/>
    <p:sldId id="451" r:id="rId38"/>
    <p:sldId id="448" r:id="rId39"/>
    <p:sldId id="293" r:id="rId40"/>
    <p:sldId id="296" r:id="rId41"/>
    <p:sldId id="297" r:id="rId42"/>
    <p:sldId id="302" r:id="rId43"/>
    <p:sldId id="569" r:id="rId44"/>
    <p:sldId id="571" r:id="rId45"/>
    <p:sldId id="573" r:id="rId46"/>
    <p:sldId id="574" r:id="rId47"/>
    <p:sldId id="575" r:id="rId48"/>
    <p:sldId id="576" r:id="rId49"/>
    <p:sldId id="665" r:id="rId50"/>
    <p:sldId id="294" r:id="rId51"/>
    <p:sldId id="666" r:id="rId52"/>
    <p:sldId id="299" r:id="rId53"/>
    <p:sldId id="300" r:id="rId54"/>
    <p:sldId id="449" r:id="rId55"/>
    <p:sldId id="343" r:id="rId56"/>
    <p:sldId id="317" r:id="rId57"/>
    <p:sldId id="348" r:id="rId58"/>
    <p:sldId id="667" r:id="rId59"/>
    <p:sldId id="668" r:id="rId60"/>
    <p:sldId id="669" r:id="rId61"/>
    <p:sldId id="344" r:id="rId62"/>
    <p:sldId id="345" r:id="rId63"/>
    <p:sldId id="346" r:id="rId64"/>
    <p:sldId id="347" r:id="rId65"/>
    <p:sldId id="349" r:id="rId66"/>
    <p:sldId id="350" r:id="rId67"/>
    <p:sldId id="445" r:id="rId68"/>
    <p:sldId id="460" r:id="rId69"/>
    <p:sldId id="461" r:id="rId70"/>
    <p:sldId id="388" r:id="rId71"/>
    <p:sldId id="439" r:id="rId72"/>
    <p:sldId id="440" r:id="rId73"/>
    <p:sldId id="441" r:id="rId74"/>
    <p:sldId id="442" r:id="rId75"/>
    <p:sldId id="389" r:id="rId76"/>
    <p:sldId id="391" r:id="rId77"/>
    <p:sldId id="392" r:id="rId78"/>
    <p:sldId id="393" r:id="rId79"/>
    <p:sldId id="366" r:id="rId80"/>
    <p:sldId id="398" r:id="rId81"/>
    <p:sldId id="400" r:id="rId82"/>
    <p:sldId id="401" r:id="rId83"/>
    <p:sldId id="436" r:id="rId84"/>
    <p:sldId id="437" r:id="rId85"/>
    <p:sldId id="443" r:id="rId86"/>
    <p:sldId id="509" r:id="rId87"/>
    <p:sldId id="387" r:id="rId88"/>
    <p:sldId id="740" r:id="rId89"/>
  </p:sldIdLst>
  <p:sldSz cx="12192000" cy="6858000"/>
  <p:notesSz cx="6858000" cy="9144000"/>
  <p:embeddedFontLst>
    <p:embeddedFont>
      <p:font typeface="微软雅黑" panose="020B0503020204020204" pitchFamily="34" charset="-122"/>
      <p:regular r:id="rId94"/>
    </p:embeddedFont>
    <p:embeddedFont>
      <p:font typeface="Calibri" panose="020F0502020204030204" charset="0"/>
      <p:regular r:id="rId95"/>
      <p:bold r:id="rId96"/>
      <p:italic r:id="rId97"/>
      <p:boldItalic r:id="rId98"/>
    </p:embeddedFont>
    <p:embeddedFont>
      <p:font typeface="方正大标宋简体" panose="02000000000000000000" charset="-122"/>
      <p:regular r:id="rId99"/>
    </p:embeddedFont>
    <p:embeddedFont>
      <p:font typeface="等线" panose="02010600030101010101" charset="-122"/>
      <p:regular r:id="rId100"/>
    </p:embeddedFont>
    <p:embeddedFont>
      <p:font typeface="等线 Light" panose="02010600030101010101" charset="-122"/>
      <p:regular r:id="rId10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a Vida Villanueva" initials="MVV" lastIdx="1" clrIdx="0"/>
  <p:cmAuthor id="7" name="1206988966@qq.com" initials="1" lastIdx="1" clrIdx="2"/>
  <p:cmAuthor id="1" name="幸全" initials="幸全" lastIdx="1" clrIdx="0"/>
  <p:cmAuthor id="8" name="姜伟光" initials="姜" lastIdx="1" clrIdx="0"/>
  <p:cmAuthor id="2" name="作者" initials="A" lastIdx="0" clrIdx="1"/>
  <p:cmAuthor id="3" name="Author" initials="A" lastIdx="0" clrIdx="2"/>
  <p:cmAuthor id="4" name="王习习" initials="王" lastIdx="2" clrIdx="0"/>
  <p:cmAuthor id="5" name="宋洁然" initials="宋" lastIdx="2" clrIdx="1"/>
  <p:cmAuthor id="6" name="ming qiu" initials="m" lastIdx="17"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5761F"/>
    <a:srgbClr val="D971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5956" autoAdjust="0"/>
    <p:restoredTop sz="94660"/>
  </p:normalViewPr>
  <p:slideViewPr>
    <p:cSldViewPr snapToGrid="0">
      <p:cViewPr>
        <p:scale>
          <a:sx n="50" d="100"/>
          <a:sy n="50" d="100"/>
        </p:scale>
        <p:origin x="-888" y="-53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font" Target="fonts/font6.fntdata"/><Relationship Id="rId98" Type="http://schemas.openxmlformats.org/officeDocument/2006/relationships/font" Target="fonts/font5.fntdata"/><Relationship Id="rId97" Type="http://schemas.openxmlformats.org/officeDocument/2006/relationships/font" Target="fonts/font4.fntdata"/><Relationship Id="rId96" Type="http://schemas.openxmlformats.org/officeDocument/2006/relationships/font" Target="fonts/font3.fntdata"/><Relationship Id="rId95" Type="http://schemas.openxmlformats.org/officeDocument/2006/relationships/font" Target="fonts/font2.fntdata"/><Relationship Id="rId94" Type="http://schemas.openxmlformats.org/officeDocument/2006/relationships/font" Target="fonts/font1.fntdata"/><Relationship Id="rId93" Type="http://schemas.openxmlformats.org/officeDocument/2006/relationships/commentAuthors" Target="commentAuthors.xml"/><Relationship Id="rId92" Type="http://schemas.openxmlformats.org/officeDocument/2006/relationships/tableStyles" Target="tableStyles.xml"/><Relationship Id="rId91" Type="http://schemas.openxmlformats.org/officeDocument/2006/relationships/viewProps" Target="viewProps.xml"/><Relationship Id="rId90" Type="http://schemas.openxmlformats.org/officeDocument/2006/relationships/presProps" Target="presProps.xml"/><Relationship Id="rId9" Type="http://schemas.openxmlformats.org/officeDocument/2006/relationships/slide" Target="slides/slide1.xml"/><Relationship Id="rId89" Type="http://schemas.openxmlformats.org/officeDocument/2006/relationships/slide" Target="slides/slide80.xml"/><Relationship Id="rId88" Type="http://schemas.openxmlformats.org/officeDocument/2006/relationships/slide" Target="slides/slide79.xml"/><Relationship Id="rId87" Type="http://schemas.openxmlformats.org/officeDocument/2006/relationships/slide" Target="slides/slide78.xml"/><Relationship Id="rId86" Type="http://schemas.openxmlformats.org/officeDocument/2006/relationships/slide" Target="slides/slide77.xml"/><Relationship Id="rId85" Type="http://schemas.openxmlformats.org/officeDocument/2006/relationships/slide" Target="slides/slide76.xml"/><Relationship Id="rId84" Type="http://schemas.openxmlformats.org/officeDocument/2006/relationships/slide" Target="slides/slide75.xml"/><Relationship Id="rId83" Type="http://schemas.openxmlformats.org/officeDocument/2006/relationships/slide" Target="slides/slide74.xml"/><Relationship Id="rId82" Type="http://schemas.openxmlformats.org/officeDocument/2006/relationships/slide" Target="slides/slide73.xml"/><Relationship Id="rId81" Type="http://schemas.openxmlformats.org/officeDocument/2006/relationships/slide" Target="slides/slide72.xml"/><Relationship Id="rId80" Type="http://schemas.openxmlformats.org/officeDocument/2006/relationships/slide" Target="slides/slide71.xml"/><Relationship Id="rId8" Type="http://schemas.openxmlformats.org/officeDocument/2006/relationships/slideMaster" Target="slideMasters/slideMaster7.xml"/><Relationship Id="rId79" Type="http://schemas.openxmlformats.org/officeDocument/2006/relationships/slide" Target="slides/slide70.xml"/><Relationship Id="rId78" Type="http://schemas.openxmlformats.org/officeDocument/2006/relationships/slide" Target="slides/slide69.xml"/><Relationship Id="rId77" Type="http://schemas.openxmlformats.org/officeDocument/2006/relationships/slide" Target="slides/slide68.xml"/><Relationship Id="rId76" Type="http://schemas.openxmlformats.org/officeDocument/2006/relationships/slide" Target="slides/slide67.xml"/><Relationship Id="rId75" Type="http://schemas.openxmlformats.org/officeDocument/2006/relationships/slide" Target="slides/slide66.xml"/><Relationship Id="rId74" Type="http://schemas.openxmlformats.org/officeDocument/2006/relationships/slide" Target="slides/slide65.xml"/><Relationship Id="rId73" Type="http://schemas.openxmlformats.org/officeDocument/2006/relationships/slide" Target="slides/slide64.xml"/><Relationship Id="rId72" Type="http://schemas.openxmlformats.org/officeDocument/2006/relationships/slide" Target="slides/slide63.xml"/><Relationship Id="rId71" Type="http://schemas.openxmlformats.org/officeDocument/2006/relationships/slide" Target="slides/slide62.xml"/><Relationship Id="rId70" Type="http://schemas.openxmlformats.org/officeDocument/2006/relationships/slide" Target="slides/slide61.xml"/><Relationship Id="rId7" Type="http://schemas.openxmlformats.org/officeDocument/2006/relationships/slideMaster" Target="slideMasters/slideMaster6.xml"/><Relationship Id="rId69" Type="http://schemas.openxmlformats.org/officeDocument/2006/relationships/slide" Target="slides/slide60.xml"/><Relationship Id="rId68" Type="http://schemas.openxmlformats.org/officeDocument/2006/relationships/slide" Target="slides/slide59.xml"/><Relationship Id="rId67" Type="http://schemas.openxmlformats.org/officeDocument/2006/relationships/slide" Target="slides/slide58.xml"/><Relationship Id="rId66" Type="http://schemas.openxmlformats.org/officeDocument/2006/relationships/slide" Target="slides/slide57.xml"/><Relationship Id="rId65" Type="http://schemas.openxmlformats.org/officeDocument/2006/relationships/slide" Target="slides/slide56.xml"/><Relationship Id="rId64" Type="http://schemas.openxmlformats.org/officeDocument/2006/relationships/slide" Target="slides/slide55.xml"/><Relationship Id="rId63" Type="http://schemas.openxmlformats.org/officeDocument/2006/relationships/slide" Target="slides/slide54.xml"/><Relationship Id="rId62" Type="http://schemas.openxmlformats.org/officeDocument/2006/relationships/slide" Target="slides/slide53.xml"/><Relationship Id="rId61" Type="http://schemas.openxmlformats.org/officeDocument/2006/relationships/slide" Target="slides/slide52.xml"/><Relationship Id="rId60" Type="http://schemas.openxmlformats.org/officeDocument/2006/relationships/slide" Target="slides/slide51.xml"/><Relationship Id="rId6" Type="http://schemas.openxmlformats.org/officeDocument/2006/relationships/slideMaster" Target="slideMasters/slideMaster5.xml"/><Relationship Id="rId59" Type="http://schemas.openxmlformats.org/officeDocument/2006/relationships/slide" Target="slides/slide50.xml"/><Relationship Id="rId58" Type="http://schemas.openxmlformats.org/officeDocument/2006/relationships/slide" Target="slides/slide49.xml"/><Relationship Id="rId57" Type="http://schemas.openxmlformats.org/officeDocument/2006/relationships/slide" Target="slides/slide48.xml"/><Relationship Id="rId56" Type="http://schemas.openxmlformats.org/officeDocument/2006/relationships/slide" Target="slides/slide47.xml"/><Relationship Id="rId55" Type="http://schemas.openxmlformats.org/officeDocument/2006/relationships/slide" Target="slides/slide46.xml"/><Relationship Id="rId54" Type="http://schemas.openxmlformats.org/officeDocument/2006/relationships/slide" Target="slides/slide45.xml"/><Relationship Id="rId53" Type="http://schemas.openxmlformats.org/officeDocument/2006/relationships/slide" Target="slides/slide44.xml"/><Relationship Id="rId52" Type="http://schemas.openxmlformats.org/officeDocument/2006/relationships/slide" Target="slides/slide43.xml"/><Relationship Id="rId51" Type="http://schemas.openxmlformats.org/officeDocument/2006/relationships/slide" Target="slides/slide42.xml"/><Relationship Id="rId50" Type="http://schemas.openxmlformats.org/officeDocument/2006/relationships/slide" Target="slides/slide41.xml"/><Relationship Id="rId5" Type="http://schemas.openxmlformats.org/officeDocument/2006/relationships/slideMaster" Target="slideMasters/slideMaster4.xml"/><Relationship Id="rId49" Type="http://schemas.openxmlformats.org/officeDocument/2006/relationships/slide" Target="slides/slide40.xml"/><Relationship Id="rId48" Type="http://schemas.openxmlformats.org/officeDocument/2006/relationships/slide" Target="slides/slide39.xml"/><Relationship Id="rId47" Type="http://schemas.openxmlformats.org/officeDocument/2006/relationships/slide" Target="slides/slide38.xml"/><Relationship Id="rId46" Type="http://schemas.openxmlformats.org/officeDocument/2006/relationships/slide" Target="slides/slide37.xml"/><Relationship Id="rId45" Type="http://schemas.openxmlformats.org/officeDocument/2006/relationships/slide" Target="slides/slide36.xml"/><Relationship Id="rId44" Type="http://schemas.openxmlformats.org/officeDocument/2006/relationships/slide" Target="slides/slide35.xml"/><Relationship Id="rId43" Type="http://schemas.openxmlformats.org/officeDocument/2006/relationships/slide" Target="slides/slide34.xml"/><Relationship Id="rId42" Type="http://schemas.openxmlformats.org/officeDocument/2006/relationships/slide" Target="slides/slide33.xml"/><Relationship Id="rId41" Type="http://schemas.openxmlformats.org/officeDocument/2006/relationships/slide" Target="slides/slide32.xml"/><Relationship Id="rId40" Type="http://schemas.openxmlformats.org/officeDocument/2006/relationships/slide" Target="slides/slide31.xml"/><Relationship Id="rId4" Type="http://schemas.openxmlformats.org/officeDocument/2006/relationships/slideMaster" Target="slideMasters/slideMaster3.xml"/><Relationship Id="rId39" Type="http://schemas.openxmlformats.org/officeDocument/2006/relationships/slide" Target="slides/slide30.xml"/><Relationship Id="rId38" Type="http://schemas.openxmlformats.org/officeDocument/2006/relationships/slide" Target="slides/slide29.xml"/><Relationship Id="rId37" Type="http://schemas.openxmlformats.org/officeDocument/2006/relationships/slide" Target="slides/slide28.xml"/><Relationship Id="rId36" Type="http://schemas.openxmlformats.org/officeDocument/2006/relationships/slide" Target="slides/slide27.xml"/><Relationship Id="rId35" Type="http://schemas.openxmlformats.org/officeDocument/2006/relationships/slide" Target="slides/slide26.xml"/><Relationship Id="rId34" Type="http://schemas.openxmlformats.org/officeDocument/2006/relationships/slide" Target="slides/slide25.xml"/><Relationship Id="rId33" Type="http://schemas.openxmlformats.org/officeDocument/2006/relationships/slide" Target="slides/slide24.xml"/><Relationship Id="rId32" Type="http://schemas.openxmlformats.org/officeDocument/2006/relationships/slide" Target="slides/slide23.xml"/><Relationship Id="rId31" Type="http://schemas.openxmlformats.org/officeDocument/2006/relationships/slide" Target="slides/slide22.xml"/><Relationship Id="rId30" Type="http://schemas.openxmlformats.org/officeDocument/2006/relationships/slide" Target="slides/slide21.xml"/><Relationship Id="rId3" Type="http://schemas.openxmlformats.org/officeDocument/2006/relationships/slideMaster" Target="slideMasters/slideMaster2.xml"/><Relationship Id="rId29" Type="http://schemas.openxmlformats.org/officeDocument/2006/relationships/slide" Target="slides/slide20.xml"/><Relationship Id="rId28" Type="http://schemas.openxmlformats.org/officeDocument/2006/relationships/slide" Target="slides/slide19.xml"/><Relationship Id="rId27" Type="http://schemas.openxmlformats.org/officeDocument/2006/relationships/slide" Target="slides/slide18.xml"/><Relationship Id="rId26" Type="http://schemas.openxmlformats.org/officeDocument/2006/relationships/slide" Target="slides/slide17.xml"/><Relationship Id="rId25" Type="http://schemas.openxmlformats.org/officeDocument/2006/relationships/slide" Target="slides/slide16.xml"/><Relationship Id="rId24" Type="http://schemas.openxmlformats.org/officeDocument/2006/relationships/slide" Target="slides/slide15.xml"/><Relationship Id="rId23" Type="http://schemas.openxmlformats.org/officeDocument/2006/relationships/slide" Target="slides/slide14.xml"/><Relationship Id="rId22" Type="http://schemas.openxmlformats.org/officeDocument/2006/relationships/slide" Target="slides/slide13.xml"/><Relationship Id="rId21" Type="http://schemas.openxmlformats.org/officeDocument/2006/relationships/slide" Target="slides/slide12.xml"/><Relationship Id="rId20" Type="http://schemas.openxmlformats.org/officeDocument/2006/relationships/slide" Target="slides/slide11.xml"/><Relationship Id="rId2" Type="http://schemas.openxmlformats.org/officeDocument/2006/relationships/theme" Target="theme/theme1.xml"/><Relationship Id="rId19" Type="http://schemas.openxmlformats.org/officeDocument/2006/relationships/slide" Target="slides/slide10.xml"/><Relationship Id="rId18" Type="http://schemas.openxmlformats.org/officeDocument/2006/relationships/slide" Target="slides/slide9.xml"/><Relationship Id="rId17" Type="http://schemas.openxmlformats.org/officeDocument/2006/relationships/slide" Target="slides/slide8.xml"/><Relationship Id="rId16" Type="http://schemas.openxmlformats.org/officeDocument/2006/relationships/slide" Target="slides/slide7.xml"/><Relationship Id="rId15" Type="http://schemas.openxmlformats.org/officeDocument/2006/relationships/slide" Target="slides/slide6.xml"/><Relationship Id="rId14" Type="http://schemas.openxmlformats.org/officeDocument/2006/relationships/slide" Target="slides/slide5.xml"/><Relationship Id="rId13" Type="http://schemas.openxmlformats.org/officeDocument/2006/relationships/slide" Target="slides/slide4.xml"/><Relationship Id="rId12" Type="http://schemas.openxmlformats.org/officeDocument/2006/relationships/slide" Target="slides/slide3.xml"/><Relationship Id="rId11" Type="http://schemas.openxmlformats.org/officeDocument/2006/relationships/slide" Target="slides/slide2.xml"/><Relationship Id="rId101" Type="http://schemas.openxmlformats.org/officeDocument/2006/relationships/font" Target="fonts/font8.fntdata"/><Relationship Id="rId100" Type="http://schemas.openxmlformats.org/officeDocument/2006/relationships/font" Target="fonts/font7.fntdata"/><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media/>
</file>

<file path=ppt/media/image1.png>
</file>

<file path=ppt/media/image1.sv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png>
</file>

<file path=ppt/media/image2.jpeg>
</file>

<file path=ppt/media/image20.png>
</file>

<file path=ppt/media/image21.jpeg>
</file>

<file path=ppt/media/image22.jpeg>
</file>

<file path=ppt/media/image23.jpeg>
</file>

<file path=ppt/media/image24.jpeg>
</file>

<file path=ppt/media/image25.pn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7" Type="http://schemas.openxmlformats.org/officeDocument/2006/relationships/tags" Target="../tags/tag19.xml"/><Relationship Id="rId16" Type="http://schemas.openxmlformats.org/officeDocument/2006/relationships/tags" Target="../tags/tag18.xml"/><Relationship Id="rId15" Type="http://schemas.openxmlformats.org/officeDocument/2006/relationships/tags" Target="../tags/tag17.xml"/><Relationship Id="rId14" Type="http://schemas.openxmlformats.org/officeDocument/2006/relationships/tags" Target="../tags/tag16.xml"/><Relationship Id="rId13" Type="http://schemas.openxmlformats.org/officeDocument/2006/relationships/tags" Target="../tags/tag15.xml"/><Relationship Id="rId12" Type="http://schemas.openxmlformats.org/officeDocument/2006/relationships/tags" Target="../tags/tag14.xml"/><Relationship Id="rId11" Type="http://schemas.openxmlformats.org/officeDocument/2006/relationships/tags" Target="../tags/tag13.xml"/><Relationship Id="rId10" Type="http://schemas.openxmlformats.org/officeDocument/2006/relationships/tags" Target="../tags/tag12.xml"/><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tags" Target="../tags/tag24.xml"/><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image" Target="../media/image1.png"/><Relationship Id="rId3" Type="http://schemas.openxmlformats.org/officeDocument/2006/relationships/tags" Target="../tags/tag21.xml"/><Relationship Id="rId2" Type="http://schemas.openxmlformats.org/officeDocument/2006/relationships/tags" Target="../tags/tag20.xml"/><Relationship Id="rId10" Type="http://schemas.openxmlformats.org/officeDocument/2006/relationships/tags" Target="../tags/tag27.xml"/><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35.xml"/><Relationship Id="rId8" Type="http://schemas.openxmlformats.org/officeDocument/2006/relationships/tags" Target="../tags/tag34.xml"/><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1" Type="http://schemas.openxmlformats.org/officeDocument/2006/relationships/tags" Target="../tags/tag37.xml"/><Relationship Id="rId10" Type="http://schemas.openxmlformats.org/officeDocument/2006/relationships/tags" Target="../tags/tag36.xml"/><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image" Target="../media/image1.png"/><Relationship Id="rId3" Type="http://schemas.openxmlformats.org/officeDocument/2006/relationships/tags" Target="../tags/tag39.xml"/><Relationship Id="rId2" Type="http://schemas.openxmlformats.org/officeDocument/2006/relationships/tags" Target="../tags/tag38.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9" Type="http://schemas.openxmlformats.org/officeDocument/2006/relationships/tags" Target="../tags/tag53.xml"/><Relationship Id="rId8" Type="http://schemas.openxmlformats.org/officeDocument/2006/relationships/tags" Target="../tags/tag52.xml"/><Relationship Id="rId7" Type="http://schemas.openxmlformats.org/officeDocument/2006/relationships/tags" Target="../tags/tag51.xml"/><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image" Target="../media/image1.png"/><Relationship Id="rId3" Type="http://schemas.openxmlformats.org/officeDocument/2006/relationships/tags" Target="../tags/tag48.xml"/><Relationship Id="rId2" Type="http://schemas.openxmlformats.org/officeDocument/2006/relationships/tags" Target="../tags/tag47.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tags" Target="../tags/tag55.xml"/><Relationship Id="rId10" Type="http://schemas.openxmlformats.org/officeDocument/2006/relationships/tags" Target="../tags/tag54.xml"/><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9" Type="http://schemas.openxmlformats.org/officeDocument/2006/relationships/tags" Target="../tags/tag65.xml"/><Relationship Id="rId8" Type="http://schemas.openxmlformats.org/officeDocument/2006/relationships/tags" Target="../tags/tag64.xml"/><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 Type="http://schemas.openxmlformats.org/officeDocument/2006/relationships/tags" Target="../tags/tag58.xml"/><Relationship Id="rId10" Type="http://schemas.openxmlformats.org/officeDocument/2006/relationships/tags" Target="../tags/tag66.xml"/><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9" Type="http://schemas.openxmlformats.org/officeDocument/2006/relationships/tags" Target="../tags/tag76.xml"/><Relationship Id="rId8" Type="http://schemas.openxmlformats.org/officeDocument/2006/relationships/tags" Target="../tags/tag75.xml"/><Relationship Id="rId7" Type="http://schemas.openxmlformats.org/officeDocument/2006/relationships/tags" Target="../tags/tag74.xml"/><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image" Target="../media/image1.png"/><Relationship Id="rId3" Type="http://schemas.openxmlformats.org/officeDocument/2006/relationships/tags" Target="../tags/tag71.xml"/><Relationship Id="rId2" Type="http://schemas.openxmlformats.org/officeDocument/2006/relationships/tags" Target="../tags/tag70.xml"/><Relationship Id="rId11" Type="http://schemas.openxmlformats.org/officeDocument/2006/relationships/tags" Target="../tags/tag78.xml"/><Relationship Id="rId10" Type="http://schemas.openxmlformats.org/officeDocument/2006/relationships/tags" Target="../tags/tag77.xml"/><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9" Type="http://schemas.openxmlformats.org/officeDocument/2006/relationships/tags" Target="../tags/tag86.xml"/><Relationship Id="rId8" Type="http://schemas.openxmlformats.org/officeDocument/2006/relationships/tags" Target="../tags/tag85.xml"/><Relationship Id="rId7" Type="http://schemas.openxmlformats.org/officeDocument/2006/relationships/tags" Target="../tags/tag84.xml"/><Relationship Id="rId6" Type="http://schemas.openxmlformats.org/officeDocument/2006/relationships/tags" Target="../tags/tag83.xml"/><Relationship Id="rId5" Type="http://schemas.openxmlformats.org/officeDocument/2006/relationships/tags" Target="../tags/tag82.xml"/><Relationship Id="rId4" Type="http://schemas.openxmlformats.org/officeDocument/2006/relationships/tags" Target="../tags/tag81.xml"/><Relationship Id="rId3" Type="http://schemas.openxmlformats.org/officeDocument/2006/relationships/tags" Target="../tags/tag80.xml"/><Relationship Id="rId2" Type="http://schemas.openxmlformats.org/officeDocument/2006/relationships/tags" Target="../tags/tag79.xml"/><Relationship Id="rId18" Type="http://schemas.openxmlformats.org/officeDocument/2006/relationships/tags" Target="../tags/tag95.xml"/><Relationship Id="rId17" Type="http://schemas.openxmlformats.org/officeDocument/2006/relationships/tags" Target="../tags/tag94.xml"/><Relationship Id="rId16" Type="http://schemas.openxmlformats.org/officeDocument/2006/relationships/tags" Target="../tags/tag93.xml"/><Relationship Id="rId15" Type="http://schemas.openxmlformats.org/officeDocument/2006/relationships/tags" Target="../tags/tag92.xml"/><Relationship Id="rId14" Type="http://schemas.openxmlformats.org/officeDocument/2006/relationships/tags" Target="../tags/tag91.xml"/><Relationship Id="rId13" Type="http://schemas.openxmlformats.org/officeDocument/2006/relationships/tags" Target="../tags/tag90.xml"/><Relationship Id="rId12" Type="http://schemas.openxmlformats.org/officeDocument/2006/relationships/tags" Target="../tags/tag89.xml"/><Relationship Id="rId11" Type="http://schemas.openxmlformats.org/officeDocument/2006/relationships/tags" Target="../tags/tag88.xml"/><Relationship Id="rId10" Type="http://schemas.openxmlformats.org/officeDocument/2006/relationships/tags" Target="../tags/tag87.xml"/><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9" Type="http://schemas.openxmlformats.org/officeDocument/2006/relationships/tags" Target="../tags/tag103.xml"/><Relationship Id="rId8" Type="http://schemas.openxmlformats.org/officeDocument/2006/relationships/tags" Target="../tags/tag102.xml"/><Relationship Id="rId7" Type="http://schemas.openxmlformats.org/officeDocument/2006/relationships/tags" Target="../tags/tag101.xml"/><Relationship Id="rId6" Type="http://schemas.openxmlformats.org/officeDocument/2006/relationships/tags" Target="../tags/tag100.xml"/><Relationship Id="rId5" Type="http://schemas.openxmlformats.org/officeDocument/2006/relationships/tags" Target="../tags/tag99.xml"/><Relationship Id="rId4" Type="http://schemas.openxmlformats.org/officeDocument/2006/relationships/tags" Target="../tags/tag98.xml"/><Relationship Id="rId3" Type="http://schemas.openxmlformats.org/officeDocument/2006/relationships/tags" Target="../tags/tag97.xml"/><Relationship Id="rId2" Type="http://schemas.openxmlformats.org/officeDocument/2006/relationships/tags" Target="../tags/tag96.xml"/><Relationship Id="rId17" Type="http://schemas.openxmlformats.org/officeDocument/2006/relationships/tags" Target="../tags/tag111.xml"/><Relationship Id="rId16" Type="http://schemas.openxmlformats.org/officeDocument/2006/relationships/tags" Target="../tags/tag110.xml"/><Relationship Id="rId15" Type="http://schemas.openxmlformats.org/officeDocument/2006/relationships/tags" Target="../tags/tag109.xml"/><Relationship Id="rId14" Type="http://schemas.openxmlformats.org/officeDocument/2006/relationships/tags" Target="../tags/tag108.xml"/><Relationship Id="rId13" Type="http://schemas.openxmlformats.org/officeDocument/2006/relationships/tags" Target="../tags/tag107.xml"/><Relationship Id="rId12" Type="http://schemas.openxmlformats.org/officeDocument/2006/relationships/tags" Target="../tags/tag106.xml"/><Relationship Id="rId11" Type="http://schemas.openxmlformats.org/officeDocument/2006/relationships/tags" Target="../tags/tag105.xml"/><Relationship Id="rId10" Type="http://schemas.openxmlformats.org/officeDocument/2006/relationships/tags" Target="../tags/tag104.xml"/><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9" Type="http://schemas.openxmlformats.org/officeDocument/2006/relationships/tags" Target="../tags/tag119.xml"/><Relationship Id="rId8" Type="http://schemas.openxmlformats.org/officeDocument/2006/relationships/tags" Target="../tags/tag118.xml"/><Relationship Id="rId7" Type="http://schemas.openxmlformats.org/officeDocument/2006/relationships/tags" Target="../tags/tag117.xml"/><Relationship Id="rId6" Type="http://schemas.openxmlformats.org/officeDocument/2006/relationships/tags" Target="../tags/tag116.xml"/><Relationship Id="rId5" Type="http://schemas.openxmlformats.org/officeDocument/2006/relationships/tags" Target="../tags/tag115.xml"/><Relationship Id="rId4" Type="http://schemas.openxmlformats.org/officeDocument/2006/relationships/tags" Target="../tags/tag114.xml"/><Relationship Id="rId3" Type="http://schemas.openxmlformats.org/officeDocument/2006/relationships/tags" Target="../tags/tag113.xml"/><Relationship Id="rId2" Type="http://schemas.openxmlformats.org/officeDocument/2006/relationships/tags" Target="../tags/tag112.xml"/><Relationship Id="rId15" Type="http://schemas.openxmlformats.org/officeDocument/2006/relationships/tags" Target="../tags/tag125.xml"/><Relationship Id="rId14" Type="http://schemas.openxmlformats.org/officeDocument/2006/relationships/tags" Target="../tags/tag124.xml"/><Relationship Id="rId13" Type="http://schemas.openxmlformats.org/officeDocument/2006/relationships/tags" Target="../tags/tag123.xml"/><Relationship Id="rId12" Type="http://schemas.openxmlformats.org/officeDocument/2006/relationships/tags" Target="../tags/tag122.xml"/><Relationship Id="rId11" Type="http://schemas.openxmlformats.org/officeDocument/2006/relationships/tags" Target="../tags/tag121.xml"/><Relationship Id="rId10" Type="http://schemas.openxmlformats.org/officeDocument/2006/relationships/tags" Target="../tags/tag120.xml"/><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8" Type="http://schemas.openxmlformats.org/officeDocument/2006/relationships/tags" Target="../tags/tag131.xml"/><Relationship Id="rId7" Type="http://schemas.openxmlformats.org/officeDocument/2006/relationships/tags" Target="../tags/tag130.xml"/><Relationship Id="rId6" Type="http://schemas.openxmlformats.org/officeDocument/2006/relationships/tags" Target="../tags/tag129.xml"/><Relationship Id="rId5" Type="http://schemas.openxmlformats.org/officeDocument/2006/relationships/tags" Target="../tags/tag128.xml"/><Relationship Id="rId4" Type="http://schemas.openxmlformats.org/officeDocument/2006/relationships/tags" Target="../tags/tag127.xml"/><Relationship Id="rId3" Type="http://schemas.openxmlformats.org/officeDocument/2006/relationships/image" Target="../media/image1.png"/><Relationship Id="rId2" Type="http://schemas.openxmlformats.org/officeDocument/2006/relationships/tags" Target="../tags/tag126.xml"/><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9" Type="http://schemas.openxmlformats.org/officeDocument/2006/relationships/tags" Target="../tags/tag139.xml"/><Relationship Id="rId8" Type="http://schemas.openxmlformats.org/officeDocument/2006/relationships/tags" Target="../tags/tag138.xml"/><Relationship Id="rId7" Type="http://schemas.openxmlformats.org/officeDocument/2006/relationships/tags" Target="../tags/tag137.xml"/><Relationship Id="rId6" Type="http://schemas.openxmlformats.org/officeDocument/2006/relationships/tags" Target="../tags/tag136.xml"/><Relationship Id="rId5" Type="http://schemas.openxmlformats.org/officeDocument/2006/relationships/tags" Target="../tags/tag135.xml"/><Relationship Id="rId4" Type="http://schemas.openxmlformats.org/officeDocument/2006/relationships/tags" Target="../tags/tag134.xml"/><Relationship Id="rId3" Type="http://schemas.openxmlformats.org/officeDocument/2006/relationships/tags" Target="../tags/tag133.xml"/><Relationship Id="rId2" Type="http://schemas.openxmlformats.org/officeDocument/2006/relationships/tags" Target="../tags/tag132.xml"/><Relationship Id="rId17" Type="http://schemas.openxmlformats.org/officeDocument/2006/relationships/tags" Target="../tags/tag147.xml"/><Relationship Id="rId16" Type="http://schemas.openxmlformats.org/officeDocument/2006/relationships/tags" Target="../tags/tag146.xml"/><Relationship Id="rId15" Type="http://schemas.openxmlformats.org/officeDocument/2006/relationships/tags" Target="../tags/tag145.xml"/><Relationship Id="rId14" Type="http://schemas.openxmlformats.org/officeDocument/2006/relationships/tags" Target="../tags/tag144.xml"/><Relationship Id="rId13" Type="http://schemas.openxmlformats.org/officeDocument/2006/relationships/tags" Target="../tags/tag143.xml"/><Relationship Id="rId12" Type="http://schemas.openxmlformats.org/officeDocument/2006/relationships/tags" Target="../tags/tag142.xml"/><Relationship Id="rId11" Type="http://schemas.openxmlformats.org/officeDocument/2006/relationships/tags" Target="../tags/tag141.xml"/><Relationship Id="rId10" Type="http://schemas.openxmlformats.org/officeDocument/2006/relationships/tags" Target="../tags/tag140.xml"/><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9" Type="http://schemas.openxmlformats.org/officeDocument/2006/relationships/tags" Target="../tags/tag155.xml"/><Relationship Id="rId8" Type="http://schemas.openxmlformats.org/officeDocument/2006/relationships/tags" Target="../tags/tag154.xml"/><Relationship Id="rId7" Type="http://schemas.openxmlformats.org/officeDocument/2006/relationships/tags" Target="../tags/tag153.xml"/><Relationship Id="rId6" Type="http://schemas.openxmlformats.org/officeDocument/2006/relationships/tags" Target="../tags/tag152.xml"/><Relationship Id="rId5" Type="http://schemas.openxmlformats.org/officeDocument/2006/relationships/tags" Target="../tags/tag151.xml"/><Relationship Id="rId4" Type="http://schemas.openxmlformats.org/officeDocument/2006/relationships/tags" Target="../tags/tag150.xml"/><Relationship Id="rId3" Type="http://schemas.openxmlformats.org/officeDocument/2006/relationships/tags" Target="../tags/tag149.xml"/><Relationship Id="rId2" Type="http://schemas.openxmlformats.org/officeDocument/2006/relationships/tags" Target="../tags/tag148.xml"/><Relationship Id="rId18" Type="http://schemas.openxmlformats.org/officeDocument/2006/relationships/tags" Target="../tags/tag164.xml"/><Relationship Id="rId17" Type="http://schemas.openxmlformats.org/officeDocument/2006/relationships/tags" Target="../tags/tag163.xml"/><Relationship Id="rId16" Type="http://schemas.openxmlformats.org/officeDocument/2006/relationships/tags" Target="../tags/tag162.xml"/><Relationship Id="rId15" Type="http://schemas.openxmlformats.org/officeDocument/2006/relationships/tags" Target="../tags/tag161.xml"/><Relationship Id="rId14" Type="http://schemas.openxmlformats.org/officeDocument/2006/relationships/tags" Target="../tags/tag160.xml"/><Relationship Id="rId13" Type="http://schemas.openxmlformats.org/officeDocument/2006/relationships/tags" Target="../tags/tag159.xml"/><Relationship Id="rId12" Type="http://schemas.openxmlformats.org/officeDocument/2006/relationships/tags" Target="../tags/tag158.xml"/><Relationship Id="rId11" Type="http://schemas.openxmlformats.org/officeDocument/2006/relationships/tags" Target="../tags/tag157.xml"/><Relationship Id="rId10" Type="http://schemas.openxmlformats.org/officeDocument/2006/relationships/tags" Target="../tags/tag156.xml"/><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9" Type="http://schemas.openxmlformats.org/officeDocument/2006/relationships/tags" Target="../tags/tag172.xml"/><Relationship Id="rId8" Type="http://schemas.openxmlformats.org/officeDocument/2006/relationships/tags" Target="../tags/tag171.xml"/><Relationship Id="rId7" Type="http://schemas.openxmlformats.org/officeDocument/2006/relationships/tags" Target="../tags/tag170.xml"/><Relationship Id="rId6" Type="http://schemas.openxmlformats.org/officeDocument/2006/relationships/tags" Target="../tags/tag169.xml"/><Relationship Id="rId5" Type="http://schemas.openxmlformats.org/officeDocument/2006/relationships/tags" Target="../tags/tag168.xml"/><Relationship Id="rId4" Type="http://schemas.openxmlformats.org/officeDocument/2006/relationships/tags" Target="../tags/tag167.xml"/><Relationship Id="rId3" Type="http://schemas.openxmlformats.org/officeDocument/2006/relationships/tags" Target="../tags/tag166.xml"/><Relationship Id="rId2" Type="http://schemas.openxmlformats.org/officeDocument/2006/relationships/tags" Target="../tags/tag165.xml"/><Relationship Id="rId18" Type="http://schemas.openxmlformats.org/officeDocument/2006/relationships/tags" Target="../tags/tag181.xml"/><Relationship Id="rId17" Type="http://schemas.openxmlformats.org/officeDocument/2006/relationships/tags" Target="../tags/tag180.xml"/><Relationship Id="rId16" Type="http://schemas.openxmlformats.org/officeDocument/2006/relationships/tags" Target="../tags/tag179.xml"/><Relationship Id="rId15" Type="http://schemas.openxmlformats.org/officeDocument/2006/relationships/tags" Target="../tags/tag178.xml"/><Relationship Id="rId14" Type="http://schemas.openxmlformats.org/officeDocument/2006/relationships/tags" Target="../tags/tag177.xml"/><Relationship Id="rId13" Type="http://schemas.openxmlformats.org/officeDocument/2006/relationships/tags" Target="../tags/tag176.xml"/><Relationship Id="rId12" Type="http://schemas.openxmlformats.org/officeDocument/2006/relationships/tags" Target="../tags/tag175.xml"/><Relationship Id="rId11" Type="http://schemas.openxmlformats.org/officeDocument/2006/relationships/tags" Target="../tags/tag174.xml"/><Relationship Id="rId10" Type="http://schemas.openxmlformats.org/officeDocument/2006/relationships/tags" Target="../tags/tag173.xm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9" Type="http://schemas.openxmlformats.org/officeDocument/2006/relationships/tags" Target="../tags/tag189.xml"/><Relationship Id="rId8" Type="http://schemas.openxmlformats.org/officeDocument/2006/relationships/tags" Target="../tags/tag188.xml"/><Relationship Id="rId7" Type="http://schemas.openxmlformats.org/officeDocument/2006/relationships/tags" Target="../tags/tag187.xml"/><Relationship Id="rId6" Type="http://schemas.openxmlformats.org/officeDocument/2006/relationships/tags" Target="../tags/tag186.xml"/><Relationship Id="rId5" Type="http://schemas.openxmlformats.org/officeDocument/2006/relationships/tags" Target="../tags/tag185.xml"/><Relationship Id="rId4" Type="http://schemas.openxmlformats.org/officeDocument/2006/relationships/tags" Target="../tags/tag184.xml"/><Relationship Id="rId3" Type="http://schemas.openxmlformats.org/officeDocument/2006/relationships/tags" Target="../tags/tag183.xml"/><Relationship Id="rId2" Type="http://schemas.openxmlformats.org/officeDocument/2006/relationships/tags" Target="../tags/tag182.xml"/><Relationship Id="rId18" Type="http://schemas.openxmlformats.org/officeDocument/2006/relationships/tags" Target="../tags/tag198.xml"/><Relationship Id="rId17" Type="http://schemas.openxmlformats.org/officeDocument/2006/relationships/tags" Target="../tags/tag197.xml"/><Relationship Id="rId16" Type="http://schemas.openxmlformats.org/officeDocument/2006/relationships/tags" Target="../tags/tag196.xml"/><Relationship Id="rId15" Type="http://schemas.openxmlformats.org/officeDocument/2006/relationships/tags" Target="../tags/tag195.xml"/><Relationship Id="rId14" Type="http://schemas.openxmlformats.org/officeDocument/2006/relationships/tags" Target="../tags/tag194.xml"/><Relationship Id="rId13" Type="http://schemas.openxmlformats.org/officeDocument/2006/relationships/tags" Target="../tags/tag193.xml"/><Relationship Id="rId12" Type="http://schemas.openxmlformats.org/officeDocument/2006/relationships/tags" Target="../tags/tag192.xml"/><Relationship Id="rId11" Type="http://schemas.openxmlformats.org/officeDocument/2006/relationships/tags" Target="../tags/tag191.xml"/><Relationship Id="rId10" Type="http://schemas.openxmlformats.org/officeDocument/2006/relationships/tags" Target="../tags/tag190.xml"/><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9" Type="http://schemas.openxmlformats.org/officeDocument/2006/relationships/tags" Target="../tags/tag205.xml"/><Relationship Id="rId8" Type="http://schemas.openxmlformats.org/officeDocument/2006/relationships/tags" Target="../tags/tag204.xml"/><Relationship Id="rId7" Type="http://schemas.openxmlformats.org/officeDocument/2006/relationships/tags" Target="../tags/tag203.xml"/><Relationship Id="rId6" Type="http://schemas.openxmlformats.org/officeDocument/2006/relationships/tags" Target="../tags/tag202.xml"/><Relationship Id="rId5" Type="http://schemas.openxmlformats.org/officeDocument/2006/relationships/tags" Target="../tags/tag201.xml"/><Relationship Id="rId4" Type="http://schemas.openxmlformats.org/officeDocument/2006/relationships/image" Target="../media/image1.png"/><Relationship Id="rId3" Type="http://schemas.openxmlformats.org/officeDocument/2006/relationships/tags" Target="../tags/tag200.xml"/><Relationship Id="rId2" Type="http://schemas.openxmlformats.org/officeDocument/2006/relationships/tags" Target="../tags/tag199.xml"/><Relationship Id="rId13" Type="http://schemas.openxmlformats.org/officeDocument/2006/relationships/tags" Target="../tags/tag209.xml"/><Relationship Id="rId12" Type="http://schemas.openxmlformats.org/officeDocument/2006/relationships/tags" Target="../tags/tag208.xml"/><Relationship Id="rId11" Type="http://schemas.openxmlformats.org/officeDocument/2006/relationships/tags" Target="../tags/tag207.xml"/><Relationship Id="rId10" Type="http://schemas.openxmlformats.org/officeDocument/2006/relationships/tags" Target="../tags/tag206.xml"/><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9" Type="http://schemas.openxmlformats.org/officeDocument/2006/relationships/tags" Target="../tags/tag217.xml"/><Relationship Id="rId8" Type="http://schemas.openxmlformats.org/officeDocument/2006/relationships/tags" Target="../tags/tag216.xml"/><Relationship Id="rId7" Type="http://schemas.openxmlformats.org/officeDocument/2006/relationships/tags" Target="../tags/tag215.xml"/><Relationship Id="rId6" Type="http://schemas.openxmlformats.org/officeDocument/2006/relationships/tags" Target="../tags/tag214.xml"/><Relationship Id="rId5" Type="http://schemas.openxmlformats.org/officeDocument/2006/relationships/tags" Target="../tags/tag213.xml"/><Relationship Id="rId4" Type="http://schemas.openxmlformats.org/officeDocument/2006/relationships/tags" Target="../tags/tag212.xml"/><Relationship Id="rId3" Type="http://schemas.openxmlformats.org/officeDocument/2006/relationships/tags" Target="../tags/tag211.xml"/><Relationship Id="rId2" Type="http://schemas.openxmlformats.org/officeDocument/2006/relationships/tags" Target="../tags/tag210.xml"/><Relationship Id="rId17" Type="http://schemas.openxmlformats.org/officeDocument/2006/relationships/tags" Target="../tags/tag225.xml"/><Relationship Id="rId16" Type="http://schemas.openxmlformats.org/officeDocument/2006/relationships/tags" Target="../tags/tag224.xml"/><Relationship Id="rId15" Type="http://schemas.openxmlformats.org/officeDocument/2006/relationships/tags" Target="../tags/tag223.xml"/><Relationship Id="rId14" Type="http://schemas.openxmlformats.org/officeDocument/2006/relationships/tags" Target="../tags/tag222.xml"/><Relationship Id="rId13" Type="http://schemas.openxmlformats.org/officeDocument/2006/relationships/tags" Target="../tags/tag221.xml"/><Relationship Id="rId12" Type="http://schemas.openxmlformats.org/officeDocument/2006/relationships/tags" Target="../tags/tag220.xml"/><Relationship Id="rId11" Type="http://schemas.openxmlformats.org/officeDocument/2006/relationships/tags" Target="../tags/tag219.xml"/><Relationship Id="rId10" Type="http://schemas.openxmlformats.org/officeDocument/2006/relationships/tags" Target="../tags/tag218.xml"/><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9" Type="http://schemas.openxmlformats.org/officeDocument/2006/relationships/tags" Target="../tags/tag238.xml"/><Relationship Id="rId8" Type="http://schemas.openxmlformats.org/officeDocument/2006/relationships/tags" Target="../tags/tag237.xml"/><Relationship Id="rId7" Type="http://schemas.openxmlformats.org/officeDocument/2006/relationships/tags" Target="../tags/tag236.xml"/><Relationship Id="rId6" Type="http://schemas.openxmlformats.org/officeDocument/2006/relationships/tags" Target="../tags/tag235.xml"/><Relationship Id="rId5" Type="http://schemas.openxmlformats.org/officeDocument/2006/relationships/tags" Target="../tags/tag234.xml"/><Relationship Id="rId4" Type="http://schemas.openxmlformats.org/officeDocument/2006/relationships/tags" Target="../tags/tag233.xml"/><Relationship Id="rId3" Type="http://schemas.openxmlformats.org/officeDocument/2006/relationships/image" Target="../media/image2.jpeg"/><Relationship Id="rId2" Type="http://schemas.openxmlformats.org/officeDocument/2006/relationships/tags" Target="../tags/tag232.xml"/><Relationship Id="rId19" Type="http://schemas.openxmlformats.org/officeDocument/2006/relationships/tags" Target="../tags/tag248.xml"/><Relationship Id="rId18" Type="http://schemas.openxmlformats.org/officeDocument/2006/relationships/tags" Target="../tags/tag247.xml"/><Relationship Id="rId17" Type="http://schemas.openxmlformats.org/officeDocument/2006/relationships/tags" Target="../tags/tag246.xml"/><Relationship Id="rId16" Type="http://schemas.openxmlformats.org/officeDocument/2006/relationships/tags" Target="../tags/tag245.xml"/><Relationship Id="rId15" Type="http://schemas.openxmlformats.org/officeDocument/2006/relationships/tags" Target="../tags/tag244.xml"/><Relationship Id="rId14" Type="http://schemas.openxmlformats.org/officeDocument/2006/relationships/tags" Target="../tags/tag243.xml"/><Relationship Id="rId13" Type="http://schemas.openxmlformats.org/officeDocument/2006/relationships/tags" Target="../tags/tag242.xml"/><Relationship Id="rId12" Type="http://schemas.openxmlformats.org/officeDocument/2006/relationships/tags" Target="../tags/tag241.xml"/><Relationship Id="rId11" Type="http://schemas.openxmlformats.org/officeDocument/2006/relationships/tags" Target="../tags/tag240.xml"/><Relationship Id="rId10" Type="http://schemas.openxmlformats.org/officeDocument/2006/relationships/tags" Target="../tags/tag239.xml"/><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6" Type="http://schemas.openxmlformats.org/officeDocument/2006/relationships/tags" Target="../tags/tag253.xml"/><Relationship Id="rId5" Type="http://schemas.openxmlformats.org/officeDocument/2006/relationships/tags" Target="../tags/tag252.xml"/><Relationship Id="rId4" Type="http://schemas.openxmlformats.org/officeDocument/2006/relationships/tags" Target="../tags/tag251.xml"/><Relationship Id="rId3" Type="http://schemas.openxmlformats.org/officeDocument/2006/relationships/tags" Target="../tags/tag250.xml"/><Relationship Id="rId2" Type="http://schemas.openxmlformats.org/officeDocument/2006/relationships/tags" Target="../tags/tag249.xml"/><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9" Type="http://schemas.openxmlformats.org/officeDocument/2006/relationships/tags" Target="../tags/tag260.xml"/><Relationship Id="rId8" Type="http://schemas.openxmlformats.org/officeDocument/2006/relationships/tags" Target="../tags/tag259.xml"/><Relationship Id="rId7" Type="http://schemas.openxmlformats.org/officeDocument/2006/relationships/tags" Target="../tags/tag258.xml"/><Relationship Id="rId6" Type="http://schemas.openxmlformats.org/officeDocument/2006/relationships/tags" Target="../tags/tag257.xml"/><Relationship Id="rId5" Type="http://schemas.openxmlformats.org/officeDocument/2006/relationships/tags" Target="../tags/tag256.xml"/><Relationship Id="rId4" Type="http://schemas.openxmlformats.org/officeDocument/2006/relationships/tags" Target="../tags/tag255.xml"/><Relationship Id="rId3" Type="http://schemas.openxmlformats.org/officeDocument/2006/relationships/image" Target="../media/image3.jpeg"/><Relationship Id="rId2" Type="http://schemas.openxmlformats.org/officeDocument/2006/relationships/tags" Target="../tags/tag254.xml"/><Relationship Id="rId10" Type="http://schemas.openxmlformats.org/officeDocument/2006/relationships/tags" Target="../tags/tag261.xml"/><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7" Type="http://schemas.openxmlformats.org/officeDocument/2006/relationships/tags" Target="../tags/tag267.xml"/><Relationship Id="rId6" Type="http://schemas.openxmlformats.org/officeDocument/2006/relationships/tags" Target="../tags/tag266.xml"/><Relationship Id="rId5" Type="http://schemas.openxmlformats.org/officeDocument/2006/relationships/tags" Target="../tags/tag265.xml"/><Relationship Id="rId4" Type="http://schemas.openxmlformats.org/officeDocument/2006/relationships/tags" Target="../tags/tag264.xml"/><Relationship Id="rId3" Type="http://schemas.openxmlformats.org/officeDocument/2006/relationships/tags" Target="../tags/tag263.xml"/><Relationship Id="rId2" Type="http://schemas.openxmlformats.org/officeDocument/2006/relationships/tags" Target="../tags/tag262.xml"/><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9" Type="http://schemas.openxmlformats.org/officeDocument/2006/relationships/tags" Target="../tags/tag275.xml"/><Relationship Id="rId8" Type="http://schemas.openxmlformats.org/officeDocument/2006/relationships/tags" Target="../tags/tag274.xml"/><Relationship Id="rId7" Type="http://schemas.openxmlformats.org/officeDocument/2006/relationships/tags" Target="../tags/tag273.xml"/><Relationship Id="rId6" Type="http://schemas.openxmlformats.org/officeDocument/2006/relationships/tags" Target="../tags/tag272.xml"/><Relationship Id="rId5" Type="http://schemas.openxmlformats.org/officeDocument/2006/relationships/tags" Target="../tags/tag271.xml"/><Relationship Id="rId4" Type="http://schemas.openxmlformats.org/officeDocument/2006/relationships/tags" Target="../tags/tag270.xml"/><Relationship Id="rId3" Type="http://schemas.openxmlformats.org/officeDocument/2006/relationships/tags" Target="../tags/tag269.xml"/><Relationship Id="rId2" Type="http://schemas.openxmlformats.org/officeDocument/2006/relationships/tags" Target="../tags/tag268.xml"/><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5" Type="http://schemas.openxmlformats.org/officeDocument/2006/relationships/tags" Target="../tags/tag279.xml"/><Relationship Id="rId4" Type="http://schemas.openxmlformats.org/officeDocument/2006/relationships/tags" Target="../tags/tag278.xml"/><Relationship Id="rId3" Type="http://schemas.openxmlformats.org/officeDocument/2006/relationships/tags" Target="../tags/tag277.xml"/><Relationship Id="rId2" Type="http://schemas.openxmlformats.org/officeDocument/2006/relationships/tags" Target="../tags/tag276.xml"/><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4" Type="http://schemas.openxmlformats.org/officeDocument/2006/relationships/tags" Target="../tags/tag282.xml"/><Relationship Id="rId3" Type="http://schemas.openxmlformats.org/officeDocument/2006/relationships/tags" Target="../tags/tag281.xml"/><Relationship Id="rId2" Type="http://schemas.openxmlformats.org/officeDocument/2006/relationships/tags" Target="../tags/tag280.xml"/><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7" Type="http://schemas.openxmlformats.org/officeDocument/2006/relationships/tags" Target="../tags/tag288.xml"/><Relationship Id="rId6" Type="http://schemas.openxmlformats.org/officeDocument/2006/relationships/tags" Target="../tags/tag287.xml"/><Relationship Id="rId5" Type="http://schemas.openxmlformats.org/officeDocument/2006/relationships/tags" Target="../tags/tag286.xml"/><Relationship Id="rId4" Type="http://schemas.openxmlformats.org/officeDocument/2006/relationships/tags" Target="../tags/tag285.xml"/><Relationship Id="rId3" Type="http://schemas.openxmlformats.org/officeDocument/2006/relationships/tags" Target="../tags/tag284.xml"/><Relationship Id="rId2" Type="http://schemas.openxmlformats.org/officeDocument/2006/relationships/tags" Target="../tags/tag283.xml"/><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6" Type="http://schemas.openxmlformats.org/officeDocument/2006/relationships/tags" Target="../tags/tag293.xml"/><Relationship Id="rId5" Type="http://schemas.openxmlformats.org/officeDocument/2006/relationships/tags" Target="../tags/tag292.xml"/><Relationship Id="rId4" Type="http://schemas.openxmlformats.org/officeDocument/2006/relationships/tags" Target="../tags/tag291.xml"/><Relationship Id="rId3" Type="http://schemas.openxmlformats.org/officeDocument/2006/relationships/tags" Target="../tags/tag290.xml"/><Relationship Id="rId2" Type="http://schemas.openxmlformats.org/officeDocument/2006/relationships/tags" Target="../tags/tag289.xml"/><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5" Type="http://schemas.openxmlformats.org/officeDocument/2006/relationships/tags" Target="../tags/tag297.xml"/><Relationship Id="rId4" Type="http://schemas.openxmlformats.org/officeDocument/2006/relationships/tags" Target="../tags/tag296.xml"/><Relationship Id="rId3" Type="http://schemas.openxmlformats.org/officeDocument/2006/relationships/tags" Target="../tags/tag295.xml"/><Relationship Id="rId2" Type="http://schemas.openxmlformats.org/officeDocument/2006/relationships/tags" Target="../tags/tag294.xml"/><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9" Type="http://schemas.openxmlformats.org/officeDocument/2006/relationships/tags" Target="../tags/tag304.xml"/><Relationship Id="rId8" Type="http://schemas.openxmlformats.org/officeDocument/2006/relationships/tags" Target="../tags/tag303.xml"/><Relationship Id="rId7" Type="http://schemas.openxmlformats.org/officeDocument/2006/relationships/tags" Target="../tags/tag302.xml"/><Relationship Id="rId6" Type="http://schemas.openxmlformats.org/officeDocument/2006/relationships/tags" Target="../tags/tag301.xml"/><Relationship Id="rId5" Type="http://schemas.openxmlformats.org/officeDocument/2006/relationships/tags" Target="../tags/tag300.xml"/><Relationship Id="rId4" Type="http://schemas.openxmlformats.org/officeDocument/2006/relationships/tags" Target="../tags/tag299.xml"/><Relationship Id="rId3" Type="http://schemas.openxmlformats.org/officeDocument/2006/relationships/image" Target="../media/image4.jpeg"/><Relationship Id="rId2" Type="http://schemas.openxmlformats.org/officeDocument/2006/relationships/tags" Target="../tags/tag298.xml"/><Relationship Id="rId19" Type="http://schemas.openxmlformats.org/officeDocument/2006/relationships/tags" Target="../tags/tag314.xml"/><Relationship Id="rId18" Type="http://schemas.openxmlformats.org/officeDocument/2006/relationships/tags" Target="../tags/tag313.xml"/><Relationship Id="rId17" Type="http://schemas.openxmlformats.org/officeDocument/2006/relationships/tags" Target="../tags/tag312.xml"/><Relationship Id="rId16" Type="http://schemas.openxmlformats.org/officeDocument/2006/relationships/tags" Target="../tags/tag311.xml"/><Relationship Id="rId15" Type="http://schemas.openxmlformats.org/officeDocument/2006/relationships/tags" Target="../tags/tag310.xml"/><Relationship Id="rId14" Type="http://schemas.openxmlformats.org/officeDocument/2006/relationships/tags" Target="../tags/tag309.xml"/><Relationship Id="rId13" Type="http://schemas.openxmlformats.org/officeDocument/2006/relationships/tags" Target="../tags/tag308.xml"/><Relationship Id="rId12" Type="http://schemas.openxmlformats.org/officeDocument/2006/relationships/tags" Target="../tags/tag307.xml"/><Relationship Id="rId11" Type="http://schemas.openxmlformats.org/officeDocument/2006/relationships/tags" Target="../tags/tag306.xml"/><Relationship Id="rId10" Type="http://schemas.openxmlformats.org/officeDocument/2006/relationships/tags" Target="../tags/tag305.xml"/><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7" Type="http://schemas.openxmlformats.org/officeDocument/2006/relationships/tags" Target="../tags/tag319.xml"/><Relationship Id="rId6" Type="http://schemas.openxmlformats.org/officeDocument/2006/relationships/tags" Target="../tags/tag318.xml"/><Relationship Id="rId5" Type="http://schemas.openxmlformats.org/officeDocument/2006/relationships/tags" Target="../tags/tag317.xml"/><Relationship Id="rId4" Type="http://schemas.openxmlformats.org/officeDocument/2006/relationships/tags" Target="../tags/tag316.xml"/><Relationship Id="rId3" Type="http://schemas.openxmlformats.org/officeDocument/2006/relationships/image" Target="../media/image5.png"/><Relationship Id="rId2" Type="http://schemas.openxmlformats.org/officeDocument/2006/relationships/tags" Target="../tags/tag315.xml"/><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326.xml"/><Relationship Id="rId7" Type="http://schemas.openxmlformats.org/officeDocument/2006/relationships/tags" Target="../tags/tag325.xml"/><Relationship Id="rId6" Type="http://schemas.openxmlformats.org/officeDocument/2006/relationships/tags" Target="../tags/tag324.xml"/><Relationship Id="rId5" Type="http://schemas.openxmlformats.org/officeDocument/2006/relationships/tags" Target="../tags/tag323.xml"/><Relationship Id="rId4" Type="http://schemas.openxmlformats.org/officeDocument/2006/relationships/tags" Target="../tags/tag322.xml"/><Relationship Id="rId3" Type="http://schemas.openxmlformats.org/officeDocument/2006/relationships/tags" Target="../tags/tag321.xml"/><Relationship Id="rId2" Type="http://schemas.openxmlformats.org/officeDocument/2006/relationships/tags" Target="../tags/tag320.xml"/><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9" Type="http://schemas.openxmlformats.org/officeDocument/2006/relationships/tags" Target="../tags/tag333.xml"/><Relationship Id="rId8" Type="http://schemas.openxmlformats.org/officeDocument/2006/relationships/tags" Target="../tags/tag332.xml"/><Relationship Id="rId7" Type="http://schemas.openxmlformats.org/officeDocument/2006/relationships/tags" Target="../tags/tag331.xml"/><Relationship Id="rId6" Type="http://schemas.openxmlformats.org/officeDocument/2006/relationships/tags" Target="../tags/tag330.xml"/><Relationship Id="rId5" Type="http://schemas.openxmlformats.org/officeDocument/2006/relationships/tags" Target="../tags/tag329.xml"/><Relationship Id="rId4" Type="http://schemas.openxmlformats.org/officeDocument/2006/relationships/image" Target="../media/image7.png"/><Relationship Id="rId3" Type="http://schemas.openxmlformats.org/officeDocument/2006/relationships/tags" Target="../tags/tag328.xml"/><Relationship Id="rId2" Type="http://schemas.openxmlformats.org/officeDocument/2006/relationships/tags" Target="../tags/tag327.xml"/><Relationship Id="rId10" Type="http://schemas.openxmlformats.org/officeDocument/2006/relationships/tags" Target="../tags/tag334.xml"/><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9" Type="http://schemas.openxmlformats.org/officeDocument/2006/relationships/tags" Target="../tags/tag341.xml"/><Relationship Id="rId8" Type="http://schemas.openxmlformats.org/officeDocument/2006/relationships/tags" Target="../tags/tag340.xml"/><Relationship Id="rId7" Type="http://schemas.openxmlformats.org/officeDocument/2006/relationships/tags" Target="../tags/tag339.xml"/><Relationship Id="rId6" Type="http://schemas.openxmlformats.org/officeDocument/2006/relationships/tags" Target="../tags/tag338.xml"/><Relationship Id="rId5" Type="http://schemas.openxmlformats.org/officeDocument/2006/relationships/tags" Target="../tags/tag337.xml"/><Relationship Id="rId4" Type="http://schemas.openxmlformats.org/officeDocument/2006/relationships/image" Target="../media/image5.png"/><Relationship Id="rId3" Type="http://schemas.openxmlformats.org/officeDocument/2006/relationships/tags" Target="../tags/tag336.xml"/><Relationship Id="rId2" Type="http://schemas.openxmlformats.org/officeDocument/2006/relationships/tags" Target="../tags/tag335.xml"/><Relationship Id="rId10" Type="http://schemas.openxmlformats.org/officeDocument/2006/relationships/tags" Target="../tags/tag342.xml"/><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9" Type="http://schemas.openxmlformats.org/officeDocument/2006/relationships/tags" Target="../tags/tag350.xml"/><Relationship Id="rId8" Type="http://schemas.openxmlformats.org/officeDocument/2006/relationships/tags" Target="../tags/tag349.xml"/><Relationship Id="rId7" Type="http://schemas.openxmlformats.org/officeDocument/2006/relationships/tags" Target="../tags/tag348.xml"/><Relationship Id="rId6" Type="http://schemas.openxmlformats.org/officeDocument/2006/relationships/tags" Target="../tags/tag347.xml"/><Relationship Id="rId5" Type="http://schemas.openxmlformats.org/officeDocument/2006/relationships/tags" Target="../tags/tag346.xml"/><Relationship Id="rId4" Type="http://schemas.openxmlformats.org/officeDocument/2006/relationships/tags" Target="../tags/tag345.xml"/><Relationship Id="rId3" Type="http://schemas.openxmlformats.org/officeDocument/2006/relationships/tags" Target="../tags/tag344.xml"/><Relationship Id="rId2" Type="http://schemas.openxmlformats.org/officeDocument/2006/relationships/tags" Target="../tags/tag343.xml"/><Relationship Id="rId10" Type="http://schemas.openxmlformats.org/officeDocument/2006/relationships/image" Target="../media/image5.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9" Type="http://schemas.openxmlformats.org/officeDocument/2006/relationships/tags" Target="../tags/tag358.xml"/><Relationship Id="rId8" Type="http://schemas.openxmlformats.org/officeDocument/2006/relationships/tags" Target="../tags/tag357.xml"/><Relationship Id="rId7" Type="http://schemas.openxmlformats.org/officeDocument/2006/relationships/tags" Target="../tags/tag356.xml"/><Relationship Id="rId6" Type="http://schemas.openxmlformats.org/officeDocument/2006/relationships/tags" Target="../tags/tag355.xml"/><Relationship Id="rId5" Type="http://schemas.openxmlformats.org/officeDocument/2006/relationships/tags" Target="../tags/tag354.xml"/><Relationship Id="rId4" Type="http://schemas.openxmlformats.org/officeDocument/2006/relationships/tags" Target="../tags/tag353.xml"/><Relationship Id="rId3" Type="http://schemas.openxmlformats.org/officeDocument/2006/relationships/tags" Target="../tags/tag352.xml"/><Relationship Id="rId2" Type="http://schemas.openxmlformats.org/officeDocument/2006/relationships/tags" Target="../tags/tag351.xml"/><Relationship Id="rId12" Type="http://schemas.openxmlformats.org/officeDocument/2006/relationships/image" Target="../media/image5.png"/><Relationship Id="rId11" Type="http://schemas.openxmlformats.org/officeDocument/2006/relationships/tags" Target="../tags/tag360.xml"/><Relationship Id="rId10" Type="http://schemas.openxmlformats.org/officeDocument/2006/relationships/tags" Target="../tags/tag359.xml"/><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9" Type="http://schemas.openxmlformats.org/officeDocument/2006/relationships/tags" Target="../tags/tag367.xml"/><Relationship Id="rId8" Type="http://schemas.openxmlformats.org/officeDocument/2006/relationships/tags" Target="../tags/tag366.xml"/><Relationship Id="rId7" Type="http://schemas.openxmlformats.org/officeDocument/2006/relationships/tags" Target="../tags/tag365.xml"/><Relationship Id="rId6" Type="http://schemas.openxmlformats.org/officeDocument/2006/relationships/tags" Target="../tags/tag364.xml"/><Relationship Id="rId5" Type="http://schemas.openxmlformats.org/officeDocument/2006/relationships/tags" Target="../tags/tag363.xml"/><Relationship Id="rId4" Type="http://schemas.openxmlformats.org/officeDocument/2006/relationships/image" Target="../media/image8.png"/><Relationship Id="rId3" Type="http://schemas.openxmlformats.org/officeDocument/2006/relationships/tags" Target="../tags/tag362.xml"/><Relationship Id="rId2" Type="http://schemas.openxmlformats.org/officeDocument/2006/relationships/tags" Target="../tags/tag361.xml"/><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9" Type="http://schemas.openxmlformats.org/officeDocument/2006/relationships/tags" Target="../tags/tag381.xml"/><Relationship Id="rId8" Type="http://schemas.openxmlformats.org/officeDocument/2006/relationships/tags" Target="../tags/tag380.xml"/><Relationship Id="rId7" Type="http://schemas.openxmlformats.org/officeDocument/2006/relationships/tags" Target="../tags/tag379.xml"/><Relationship Id="rId6" Type="http://schemas.openxmlformats.org/officeDocument/2006/relationships/tags" Target="../tags/tag378.xml"/><Relationship Id="rId5" Type="http://schemas.openxmlformats.org/officeDocument/2006/relationships/tags" Target="../tags/tag377.xml"/><Relationship Id="rId4" Type="http://schemas.openxmlformats.org/officeDocument/2006/relationships/tags" Target="../tags/tag376.xml"/><Relationship Id="rId3" Type="http://schemas.openxmlformats.org/officeDocument/2006/relationships/tags" Target="../tags/tag375.xml"/><Relationship Id="rId2" Type="http://schemas.openxmlformats.org/officeDocument/2006/relationships/tags" Target="../tags/tag374.xml"/><Relationship Id="rId17" Type="http://schemas.openxmlformats.org/officeDocument/2006/relationships/tags" Target="../tags/tag389.xml"/><Relationship Id="rId16" Type="http://schemas.openxmlformats.org/officeDocument/2006/relationships/tags" Target="../tags/tag388.xml"/><Relationship Id="rId15" Type="http://schemas.openxmlformats.org/officeDocument/2006/relationships/tags" Target="../tags/tag387.xml"/><Relationship Id="rId14" Type="http://schemas.openxmlformats.org/officeDocument/2006/relationships/tags" Target="../tags/tag386.xml"/><Relationship Id="rId13" Type="http://schemas.openxmlformats.org/officeDocument/2006/relationships/tags" Target="../tags/tag385.xml"/><Relationship Id="rId12" Type="http://schemas.openxmlformats.org/officeDocument/2006/relationships/tags" Target="../tags/tag384.xml"/><Relationship Id="rId11" Type="http://schemas.openxmlformats.org/officeDocument/2006/relationships/tags" Target="../tags/tag383.xml"/><Relationship Id="rId10" Type="http://schemas.openxmlformats.org/officeDocument/2006/relationships/tags" Target="../tags/tag382.xml"/><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9" Type="http://schemas.openxmlformats.org/officeDocument/2006/relationships/tags" Target="../tags/tag396.xml"/><Relationship Id="rId8" Type="http://schemas.openxmlformats.org/officeDocument/2006/relationships/tags" Target="../tags/tag395.xml"/><Relationship Id="rId7" Type="http://schemas.openxmlformats.org/officeDocument/2006/relationships/tags" Target="../tags/tag394.xml"/><Relationship Id="rId6" Type="http://schemas.openxmlformats.org/officeDocument/2006/relationships/tags" Target="../tags/tag393.xml"/><Relationship Id="rId5" Type="http://schemas.openxmlformats.org/officeDocument/2006/relationships/tags" Target="../tags/tag392.xml"/><Relationship Id="rId4" Type="http://schemas.openxmlformats.org/officeDocument/2006/relationships/image" Target="../media/image1.png"/><Relationship Id="rId3" Type="http://schemas.openxmlformats.org/officeDocument/2006/relationships/tags" Target="../tags/tag391.xml"/><Relationship Id="rId2" Type="http://schemas.openxmlformats.org/officeDocument/2006/relationships/tags" Target="../tags/tag390.xml"/><Relationship Id="rId10" Type="http://schemas.openxmlformats.org/officeDocument/2006/relationships/tags" Target="../tags/tag397.xml"/><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9" Type="http://schemas.openxmlformats.org/officeDocument/2006/relationships/tags" Target="../tags/tag405.xml"/><Relationship Id="rId8" Type="http://schemas.openxmlformats.org/officeDocument/2006/relationships/tags" Target="../tags/tag404.xml"/><Relationship Id="rId7" Type="http://schemas.openxmlformats.org/officeDocument/2006/relationships/tags" Target="../tags/tag403.xml"/><Relationship Id="rId6" Type="http://schemas.openxmlformats.org/officeDocument/2006/relationships/tags" Target="../tags/tag402.xml"/><Relationship Id="rId5" Type="http://schemas.openxmlformats.org/officeDocument/2006/relationships/tags" Target="../tags/tag401.xml"/><Relationship Id="rId4" Type="http://schemas.openxmlformats.org/officeDocument/2006/relationships/tags" Target="../tags/tag400.xml"/><Relationship Id="rId3" Type="http://schemas.openxmlformats.org/officeDocument/2006/relationships/tags" Target="../tags/tag399.xml"/><Relationship Id="rId2" Type="http://schemas.openxmlformats.org/officeDocument/2006/relationships/tags" Target="../tags/tag398.xml"/><Relationship Id="rId11" Type="http://schemas.openxmlformats.org/officeDocument/2006/relationships/tags" Target="../tags/tag407.xml"/><Relationship Id="rId10" Type="http://schemas.openxmlformats.org/officeDocument/2006/relationships/tags" Target="../tags/tag406.xml"/><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9" Type="http://schemas.openxmlformats.org/officeDocument/2006/relationships/tags" Target="../tags/tag414.xml"/><Relationship Id="rId8" Type="http://schemas.openxmlformats.org/officeDocument/2006/relationships/tags" Target="../tags/tag413.xml"/><Relationship Id="rId7" Type="http://schemas.openxmlformats.org/officeDocument/2006/relationships/tags" Target="../tags/tag412.xml"/><Relationship Id="rId6" Type="http://schemas.openxmlformats.org/officeDocument/2006/relationships/tags" Target="../tags/tag411.xml"/><Relationship Id="rId5" Type="http://schemas.openxmlformats.org/officeDocument/2006/relationships/tags" Target="../tags/tag410.xml"/><Relationship Id="rId4" Type="http://schemas.openxmlformats.org/officeDocument/2006/relationships/image" Target="../media/image1.png"/><Relationship Id="rId3" Type="http://schemas.openxmlformats.org/officeDocument/2006/relationships/tags" Target="../tags/tag409.xml"/><Relationship Id="rId2" Type="http://schemas.openxmlformats.org/officeDocument/2006/relationships/tags" Target="../tags/tag408.xml"/><Relationship Id="rId11" Type="http://schemas.openxmlformats.org/officeDocument/2006/relationships/tags" Target="../tags/tag416.xml"/><Relationship Id="rId10" Type="http://schemas.openxmlformats.org/officeDocument/2006/relationships/tags" Target="../tags/tag415.xml"/><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9" Type="http://schemas.openxmlformats.org/officeDocument/2006/relationships/tags" Target="../tags/tag423.xml"/><Relationship Id="rId8" Type="http://schemas.openxmlformats.org/officeDocument/2006/relationships/tags" Target="../tags/tag422.xml"/><Relationship Id="rId7" Type="http://schemas.openxmlformats.org/officeDocument/2006/relationships/tags" Target="../tags/tag421.xml"/><Relationship Id="rId6" Type="http://schemas.openxmlformats.org/officeDocument/2006/relationships/tags" Target="../tags/tag420.xml"/><Relationship Id="rId5" Type="http://schemas.openxmlformats.org/officeDocument/2006/relationships/tags" Target="../tags/tag419.xml"/><Relationship Id="rId4" Type="http://schemas.openxmlformats.org/officeDocument/2006/relationships/image" Target="../media/image1.png"/><Relationship Id="rId3" Type="http://schemas.openxmlformats.org/officeDocument/2006/relationships/tags" Target="../tags/tag418.xml"/><Relationship Id="rId2" Type="http://schemas.openxmlformats.org/officeDocument/2006/relationships/tags" Target="../tags/tag417.xml"/><Relationship Id="rId13" Type="http://schemas.openxmlformats.org/officeDocument/2006/relationships/tags" Target="../tags/tag427.xml"/><Relationship Id="rId12" Type="http://schemas.openxmlformats.org/officeDocument/2006/relationships/tags" Target="../tags/tag426.xml"/><Relationship Id="rId11" Type="http://schemas.openxmlformats.org/officeDocument/2006/relationships/tags" Target="../tags/tag425.xml"/><Relationship Id="rId10" Type="http://schemas.openxmlformats.org/officeDocument/2006/relationships/tags" Target="../tags/tag424.xml"/><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9" Type="http://schemas.openxmlformats.org/officeDocument/2006/relationships/tags" Target="../tags/tag435.xml"/><Relationship Id="rId8" Type="http://schemas.openxmlformats.org/officeDocument/2006/relationships/tags" Target="../tags/tag434.xml"/><Relationship Id="rId7" Type="http://schemas.openxmlformats.org/officeDocument/2006/relationships/tags" Target="../tags/tag433.xml"/><Relationship Id="rId6" Type="http://schemas.openxmlformats.org/officeDocument/2006/relationships/tags" Target="../tags/tag432.xml"/><Relationship Id="rId5" Type="http://schemas.openxmlformats.org/officeDocument/2006/relationships/tags" Target="../tags/tag431.xml"/><Relationship Id="rId4" Type="http://schemas.openxmlformats.org/officeDocument/2006/relationships/tags" Target="../tags/tag430.xml"/><Relationship Id="rId3" Type="http://schemas.openxmlformats.org/officeDocument/2006/relationships/tags" Target="../tags/tag429.xml"/><Relationship Id="rId2" Type="http://schemas.openxmlformats.org/officeDocument/2006/relationships/tags" Target="../tags/tag428.xml"/><Relationship Id="rId10" Type="http://schemas.openxmlformats.org/officeDocument/2006/relationships/tags" Target="../tags/tag436.xml"/><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4" Type="http://schemas.openxmlformats.org/officeDocument/2006/relationships/tags" Target="../tags/tag439.xml"/><Relationship Id="rId3" Type="http://schemas.openxmlformats.org/officeDocument/2006/relationships/tags" Target="../tags/tag438.xml"/><Relationship Id="rId2" Type="http://schemas.openxmlformats.org/officeDocument/2006/relationships/tags" Target="../tags/tag437.xml"/><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9" Type="http://schemas.openxmlformats.org/officeDocument/2006/relationships/tags" Target="../tags/tag446.xml"/><Relationship Id="rId8" Type="http://schemas.openxmlformats.org/officeDocument/2006/relationships/tags" Target="../tags/tag445.xml"/><Relationship Id="rId7" Type="http://schemas.openxmlformats.org/officeDocument/2006/relationships/tags" Target="../tags/tag444.xml"/><Relationship Id="rId6" Type="http://schemas.openxmlformats.org/officeDocument/2006/relationships/tags" Target="../tags/tag443.xml"/><Relationship Id="rId5" Type="http://schemas.openxmlformats.org/officeDocument/2006/relationships/tags" Target="../tags/tag442.xml"/><Relationship Id="rId4" Type="http://schemas.openxmlformats.org/officeDocument/2006/relationships/image" Target="../media/image1.png"/><Relationship Id="rId3" Type="http://schemas.openxmlformats.org/officeDocument/2006/relationships/tags" Target="../tags/tag441.xml"/><Relationship Id="rId2" Type="http://schemas.openxmlformats.org/officeDocument/2006/relationships/tags" Target="../tags/tag440.xml"/><Relationship Id="rId11" Type="http://schemas.openxmlformats.org/officeDocument/2006/relationships/tags" Target="../tags/tag448.xml"/><Relationship Id="rId10" Type="http://schemas.openxmlformats.org/officeDocument/2006/relationships/tags" Target="../tags/tag447.xml"/><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9" Type="http://schemas.openxmlformats.org/officeDocument/2006/relationships/tags" Target="../tags/tag456.xml"/><Relationship Id="rId8" Type="http://schemas.openxmlformats.org/officeDocument/2006/relationships/tags" Target="../tags/tag455.xml"/><Relationship Id="rId7" Type="http://schemas.openxmlformats.org/officeDocument/2006/relationships/tags" Target="../tags/tag454.xml"/><Relationship Id="rId6" Type="http://schemas.openxmlformats.org/officeDocument/2006/relationships/tags" Target="../tags/tag453.xml"/><Relationship Id="rId5" Type="http://schemas.openxmlformats.org/officeDocument/2006/relationships/tags" Target="../tags/tag452.xml"/><Relationship Id="rId4" Type="http://schemas.openxmlformats.org/officeDocument/2006/relationships/tags" Target="../tags/tag451.xml"/><Relationship Id="rId3" Type="http://schemas.openxmlformats.org/officeDocument/2006/relationships/tags" Target="../tags/tag450.xml"/><Relationship Id="rId2" Type="http://schemas.openxmlformats.org/officeDocument/2006/relationships/tags" Target="../tags/tag449.xml"/><Relationship Id="rId18" Type="http://schemas.openxmlformats.org/officeDocument/2006/relationships/tags" Target="../tags/tag465.xml"/><Relationship Id="rId17" Type="http://schemas.openxmlformats.org/officeDocument/2006/relationships/tags" Target="../tags/tag464.xml"/><Relationship Id="rId16" Type="http://schemas.openxmlformats.org/officeDocument/2006/relationships/tags" Target="../tags/tag463.xml"/><Relationship Id="rId15" Type="http://schemas.openxmlformats.org/officeDocument/2006/relationships/tags" Target="../tags/tag462.xml"/><Relationship Id="rId14" Type="http://schemas.openxmlformats.org/officeDocument/2006/relationships/tags" Target="../tags/tag461.xml"/><Relationship Id="rId13" Type="http://schemas.openxmlformats.org/officeDocument/2006/relationships/tags" Target="../tags/tag460.xml"/><Relationship Id="rId12" Type="http://schemas.openxmlformats.org/officeDocument/2006/relationships/tags" Target="../tags/tag459.xml"/><Relationship Id="rId11" Type="http://schemas.openxmlformats.org/officeDocument/2006/relationships/tags" Target="../tags/tag458.xml"/><Relationship Id="rId10" Type="http://schemas.openxmlformats.org/officeDocument/2006/relationships/tags" Target="../tags/tag457.xml"/><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9" Type="http://schemas.openxmlformats.org/officeDocument/2006/relationships/tags" Target="../tags/tag473.xml"/><Relationship Id="rId8" Type="http://schemas.openxmlformats.org/officeDocument/2006/relationships/tags" Target="../tags/tag472.xml"/><Relationship Id="rId7" Type="http://schemas.openxmlformats.org/officeDocument/2006/relationships/tags" Target="../tags/tag471.xml"/><Relationship Id="rId6" Type="http://schemas.openxmlformats.org/officeDocument/2006/relationships/tags" Target="../tags/tag470.xml"/><Relationship Id="rId5" Type="http://schemas.openxmlformats.org/officeDocument/2006/relationships/tags" Target="../tags/tag469.xml"/><Relationship Id="rId4" Type="http://schemas.openxmlformats.org/officeDocument/2006/relationships/tags" Target="../tags/tag468.xml"/><Relationship Id="rId3" Type="http://schemas.openxmlformats.org/officeDocument/2006/relationships/tags" Target="../tags/tag467.xml"/><Relationship Id="rId2" Type="http://schemas.openxmlformats.org/officeDocument/2006/relationships/tags" Target="../tags/tag466.xml"/><Relationship Id="rId17" Type="http://schemas.openxmlformats.org/officeDocument/2006/relationships/tags" Target="../tags/tag481.xml"/><Relationship Id="rId16" Type="http://schemas.openxmlformats.org/officeDocument/2006/relationships/tags" Target="../tags/tag480.xml"/><Relationship Id="rId15" Type="http://schemas.openxmlformats.org/officeDocument/2006/relationships/tags" Target="../tags/tag479.xml"/><Relationship Id="rId14" Type="http://schemas.openxmlformats.org/officeDocument/2006/relationships/tags" Target="../tags/tag478.xml"/><Relationship Id="rId13" Type="http://schemas.openxmlformats.org/officeDocument/2006/relationships/tags" Target="../tags/tag477.xml"/><Relationship Id="rId12" Type="http://schemas.openxmlformats.org/officeDocument/2006/relationships/tags" Target="../tags/tag476.xml"/><Relationship Id="rId11" Type="http://schemas.openxmlformats.org/officeDocument/2006/relationships/tags" Target="../tags/tag475.xml"/><Relationship Id="rId10" Type="http://schemas.openxmlformats.org/officeDocument/2006/relationships/tags" Target="../tags/tag474.xml"/><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9" Type="http://schemas.openxmlformats.org/officeDocument/2006/relationships/tags" Target="../tags/tag489.xml"/><Relationship Id="rId8" Type="http://schemas.openxmlformats.org/officeDocument/2006/relationships/tags" Target="../tags/tag488.xml"/><Relationship Id="rId7" Type="http://schemas.openxmlformats.org/officeDocument/2006/relationships/tags" Target="../tags/tag487.xml"/><Relationship Id="rId6" Type="http://schemas.openxmlformats.org/officeDocument/2006/relationships/tags" Target="../tags/tag486.xml"/><Relationship Id="rId5" Type="http://schemas.openxmlformats.org/officeDocument/2006/relationships/tags" Target="../tags/tag485.xml"/><Relationship Id="rId4" Type="http://schemas.openxmlformats.org/officeDocument/2006/relationships/tags" Target="../tags/tag484.xml"/><Relationship Id="rId3" Type="http://schemas.openxmlformats.org/officeDocument/2006/relationships/tags" Target="../tags/tag483.xml"/><Relationship Id="rId2" Type="http://schemas.openxmlformats.org/officeDocument/2006/relationships/tags" Target="../tags/tag482.xml"/><Relationship Id="rId15" Type="http://schemas.openxmlformats.org/officeDocument/2006/relationships/tags" Target="../tags/tag495.xml"/><Relationship Id="rId14" Type="http://schemas.openxmlformats.org/officeDocument/2006/relationships/tags" Target="../tags/tag494.xml"/><Relationship Id="rId13" Type="http://schemas.openxmlformats.org/officeDocument/2006/relationships/tags" Target="../tags/tag493.xml"/><Relationship Id="rId12" Type="http://schemas.openxmlformats.org/officeDocument/2006/relationships/tags" Target="../tags/tag492.xml"/><Relationship Id="rId11" Type="http://schemas.openxmlformats.org/officeDocument/2006/relationships/tags" Target="../tags/tag491.xml"/><Relationship Id="rId10" Type="http://schemas.openxmlformats.org/officeDocument/2006/relationships/tags" Target="../tags/tag490.xml"/><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8" Type="http://schemas.openxmlformats.org/officeDocument/2006/relationships/tags" Target="../tags/tag501.xml"/><Relationship Id="rId7" Type="http://schemas.openxmlformats.org/officeDocument/2006/relationships/tags" Target="../tags/tag500.xml"/><Relationship Id="rId6" Type="http://schemas.openxmlformats.org/officeDocument/2006/relationships/tags" Target="../tags/tag499.xml"/><Relationship Id="rId5" Type="http://schemas.openxmlformats.org/officeDocument/2006/relationships/tags" Target="../tags/tag498.xml"/><Relationship Id="rId4" Type="http://schemas.openxmlformats.org/officeDocument/2006/relationships/tags" Target="../tags/tag497.xml"/><Relationship Id="rId3" Type="http://schemas.openxmlformats.org/officeDocument/2006/relationships/image" Target="../media/image1.png"/><Relationship Id="rId2" Type="http://schemas.openxmlformats.org/officeDocument/2006/relationships/tags" Target="../tags/tag496.xml"/><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9" Type="http://schemas.openxmlformats.org/officeDocument/2006/relationships/tags" Target="../tags/tag509.xml"/><Relationship Id="rId8" Type="http://schemas.openxmlformats.org/officeDocument/2006/relationships/tags" Target="../tags/tag508.xml"/><Relationship Id="rId7" Type="http://schemas.openxmlformats.org/officeDocument/2006/relationships/tags" Target="../tags/tag507.xml"/><Relationship Id="rId6" Type="http://schemas.openxmlformats.org/officeDocument/2006/relationships/tags" Target="../tags/tag506.xml"/><Relationship Id="rId5" Type="http://schemas.openxmlformats.org/officeDocument/2006/relationships/tags" Target="../tags/tag505.xml"/><Relationship Id="rId4" Type="http://schemas.openxmlformats.org/officeDocument/2006/relationships/tags" Target="../tags/tag504.xml"/><Relationship Id="rId3" Type="http://schemas.openxmlformats.org/officeDocument/2006/relationships/tags" Target="../tags/tag503.xml"/><Relationship Id="rId2" Type="http://schemas.openxmlformats.org/officeDocument/2006/relationships/tags" Target="../tags/tag502.xml"/><Relationship Id="rId17" Type="http://schemas.openxmlformats.org/officeDocument/2006/relationships/tags" Target="../tags/tag517.xml"/><Relationship Id="rId16" Type="http://schemas.openxmlformats.org/officeDocument/2006/relationships/tags" Target="../tags/tag516.xml"/><Relationship Id="rId15" Type="http://schemas.openxmlformats.org/officeDocument/2006/relationships/tags" Target="../tags/tag515.xml"/><Relationship Id="rId14" Type="http://schemas.openxmlformats.org/officeDocument/2006/relationships/tags" Target="../tags/tag514.xml"/><Relationship Id="rId13" Type="http://schemas.openxmlformats.org/officeDocument/2006/relationships/tags" Target="../tags/tag513.xml"/><Relationship Id="rId12" Type="http://schemas.openxmlformats.org/officeDocument/2006/relationships/tags" Target="../tags/tag512.xml"/><Relationship Id="rId11" Type="http://schemas.openxmlformats.org/officeDocument/2006/relationships/tags" Target="../tags/tag511.xml"/><Relationship Id="rId10" Type="http://schemas.openxmlformats.org/officeDocument/2006/relationships/tags" Target="../tags/tag510.xml"/><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9" Type="http://schemas.openxmlformats.org/officeDocument/2006/relationships/tags" Target="../tags/tag525.xml"/><Relationship Id="rId8" Type="http://schemas.openxmlformats.org/officeDocument/2006/relationships/tags" Target="../tags/tag524.xml"/><Relationship Id="rId7" Type="http://schemas.openxmlformats.org/officeDocument/2006/relationships/tags" Target="../tags/tag523.xml"/><Relationship Id="rId6" Type="http://schemas.openxmlformats.org/officeDocument/2006/relationships/tags" Target="../tags/tag522.xml"/><Relationship Id="rId5" Type="http://schemas.openxmlformats.org/officeDocument/2006/relationships/tags" Target="../tags/tag521.xml"/><Relationship Id="rId4" Type="http://schemas.openxmlformats.org/officeDocument/2006/relationships/tags" Target="../tags/tag520.xml"/><Relationship Id="rId3" Type="http://schemas.openxmlformats.org/officeDocument/2006/relationships/tags" Target="../tags/tag519.xml"/><Relationship Id="rId2" Type="http://schemas.openxmlformats.org/officeDocument/2006/relationships/tags" Target="../tags/tag518.xml"/><Relationship Id="rId18" Type="http://schemas.openxmlformats.org/officeDocument/2006/relationships/tags" Target="../tags/tag534.xml"/><Relationship Id="rId17" Type="http://schemas.openxmlformats.org/officeDocument/2006/relationships/tags" Target="../tags/tag533.xml"/><Relationship Id="rId16" Type="http://schemas.openxmlformats.org/officeDocument/2006/relationships/tags" Target="../tags/tag532.xml"/><Relationship Id="rId15" Type="http://schemas.openxmlformats.org/officeDocument/2006/relationships/tags" Target="../tags/tag531.xml"/><Relationship Id="rId14" Type="http://schemas.openxmlformats.org/officeDocument/2006/relationships/tags" Target="../tags/tag530.xml"/><Relationship Id="rId13" Type="http://schemas.openxmlformats.org/officeDocument/2006/relationships/tags" Target="../tags/tag529.xml"/><Relationship Id="rId12" Type="http://schemas.openxmlformats.org/officeDocument/2006/relationships/tags" Target="../tags/tag528.xml"/><Relationship Id="rId11" Type="http://schemas.openxmlformats.org/officeDocument/2006/relationships/tags" Target="../tags/tag527.xml"/><Relationship Id="rId10" Type="http://schemas.openxmlformats.org/officeDocument/2006/relationships/tags" Target="../tags/tag526.xml"/><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9" Type="http://schemas.openxmlformats.org/officeDocument/2006/relationships/tags" Target="../tags/tag542.xml"/><Relationship Id="rId8" Type="http://schemas.openxmlformats.org/officeDocument/2006/relationships/tags" Target="../tags/tag541.xml"/><Relationship Id="rId7" Type="http://schemas.openxmlformats.org/officeDocument/2006/relationships/tags" Target="../tags/tag540.xml"/><Relationship Id="rId6" Type="http://schemas.openxmlformats.org/officeDocument/2006/relationships/tags" Target="../tags/tag539.xml"/><Relationship Id="rId5" Type="http://schemas.openxmlformats.org/officeDocument/2006/relationships/tags" Target="../tags/tag538.xml"/><Relationship Id="rId4" Type="http://schemas.openxmlformats.org/officeDocument/2006/relationships/tags" Target="../tags/tag537.xml"/><Relationship Id="rId3" Type="http://schemas.openxmlformats.org/officeDocument/2006/relationships/tags" Target="../tags/tag536.xml"/><Relationship Id="rId2" Type="http://schemas.openxmlformats.org/officeDocument/2006/relationships/tags" Target="../tags/tag535.xml"/><Relationship Id="rId18" Type="http://schemas.openxmlformats.org/officeDocument/2006/relationships/tags" Target="../tags/tag551.xml"/><Relationship Id="rId17" Type="http://schemas.openxmlformats.org/officeDocument/2006/relationships/tags" Target="../tags/tag550.xml"/><Relationship Id="rId16" Type="http://schemas.openxmlformats.org/officeDocument/2006/relationships/tags" Target="../tags/tag549.xml"/><Relationship Id="rId15" Type="http://schemas.openxmlformats.org/officeDocument/2006/relationships/tags" Target="../tags/tag548.xml"/><Relationship Id="rId14" Type="http://schemas.openxmlformats.org/officeDocument/2006/relationships/tags" Target="../tags/tag547.xml"/><Relationship Id="rId13" Type="http://schemas.openxmlformats.org/officeDocument/2006/relationships/tags" Target="../tags/tag546.xml"/><Relationship Id="rId12" Type="http://schemas.openxmlformats.org/officeDocument/2006/relationships/tags" Target="../tags/tag545.xml"/><Relationship Id="rId11" Type="http://schemas.openxmlformats.org/officeDocument/2006/relationships/tags" Target="../tags/tag544.xml"/><Relationship Id="rId10" Type="http://schemas.openxmlformats.org/officeDocument/2006/relationships/tags" Target="../tags/tag543.xml"/><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9" Type="http://schemas.openxmlformats.org/officeDocument/2006/relationships/tags" Target="../tags/tag559.xml"/><Relationship Id="rId8" Type="http://schemas.openxmlformats.org/officeDocument/2006/relationships/tags" Target="../tags/tag558.xml"/><Relationship Id="rId7" Type="http://schemas.openxmlformats.org/officeDocument/2006/relationships/tags" Target="../tags/tag557.xml"/><Relationship Id="rId6" Type="http://schemas.openxmlformats.org/officeDocument/2006/relationships/tags" Target="../tags/tag556.xml"/><Relationship Id="rId5" Type="http://schemas.openxmlformats.org/officeDocument/2006/relationships/tags" Target="../tags/tag555.xml"/><Relationship Id="rId4" Type="http://schemas.openxmlformats.org/officeDocument/2006/relationships/tags" Target="../tags/tag554.xml"/><Relationship Id="rId3" Type="http://schemas.openxmlformats.org/officeDocument/2006/relationships/tags" Target="../tags/tag553.xml"/><Relationship Id="rId2" Type="http://schemas.openxmlformats.org/officeDocument/2006/relationships/tags" Target="../tags/tag552.xml"/><Relationship Id="rId18" Type="http://schemas.openxmlformats.org/officeDocument/2006/relationships/tags" Target="../tags/tag568.xml"/><Relationship Id="rId17" Type="http://schemas.openxmlformats.org/officeDocument/2006/relationships/tags" Target="../tags/tag567.xml"/><Relationship Id="rId16" Type="http://schemas.openxmlformats.org/officeDocument/2006/relationships/tags" Target="../tags/tag566.xml"/><Relationship Id="rId15" Type="http://schemas.openxmlformats.org/officeDocument/2006/relationships/tags" Target="../tags/tag565.xml"/><Relationship Id="rId14" Type="http://schemas.openxmlformats.org/officeDocument/2006/relationships/tags" Target="../tags/tag564.xml"/><Relationship Id="rId13" Type="http://schemas.openxmlformats.org/officeDocument/2006/relationships/tags" Target="../tags/tag563.xml"/><Relationship Id="rId12" Type="http://schemas.openxmlformats.org/officeDocument/2006/relationships/tags" Target="../tags/tag562.xml"/><Relationship Id="rId11" Type="http://schemas.openxmlformats.org/officeDocument/2006/relationships/tags" Target="../tags/tag561.xml"/><Relationship Id="rId10" Type="http://schemas.openxmlformats.org/officeDocument/2006/relationships/tags" Target="../tags/tag560.xml"/><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9" Type="http://schemas.openxmlformats.org/officeDocument/2006/relationships/tags" Target="../tags/tag575.xml"/><Relationship Id="rId8" Type="http://schemas.openxmlformats.org/officeDocument/2006/relationships/tags" Target="../tags/tag574.xml"/><Relationship Id="rId7" Type="http://schemas.openxmlformats.org/officeDocument/2006/relationships/tags" Target="../tags/tag573.xml"/><Relationship Id="rId6" Type="http://schemas.openxmlformats.org/officeDocument/2006/relationships/tags" Target="../tags/tag572.xml"/><Relationship Id="rId5" Type="http://schemas.openxmlformats.org/officeDocument/2006/relationships/tags" Target="../tags/tag571.xml"/><Relationship Id="rId4" Type="http://schemas.openxmlformats.org/officeDocument/2006/relationships/image" Target="../media/image1.png"/><Relationship Id="rId3" Type="http://schemas.openxmlformats.org/officeDocument/2006/relationships/tags" Target="../tags/tag570.xml"/><Relationship Id="rId2" Type="http://schemas.openxmlformats.org/officeDocument/2006/relationships/tags" Target="../tags/tag569.xml"/><Relationship Id="rId13" Type="http://schemas.openxmlformats.org/officeDocument/2006/relationships/tags" Target="../tags/tag579.xml"/><Relationship Id="rId12" Type="http://schemas.openxmlformats.org/officeDocument/2006/relationships/tags" Target="../tags/tag578.xml"/><Relationship Id="rId11" Type="http://schemas.openxmlformats.org/officeDocument/2006/relationships/tags" Target="../tags/tag577.xml"/><Relationship Id="rId10" Type="http://schemas.openxmlformats.org/officeDocument/2006/relationships/tags" Target="../tags/tag576.xml"/><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9" Type="http://schemas.openxmlformats.org/officeDocument/2006/relationships/tags" Target="../tags/tag587.xml"/><Relationship Id="rId8" Type="http://schemas.openxmlformats.org/officeDocument/2006/relationships/tags" Target="../tags/tag586.xml"/><Relationship Id="rId7" Type="http://schemas.openxmlformats.org/officeDocument/2006/relationships/tags" Target="../tags/tag585.xml"/><Relationship Id="rId6" Type="http://schemas.openxmlformats.org/officeDocument/2006/relationships/tags" Target="../tags/tag584.xml"/><Relationship Id="rId5" Type="http://schemas.openxmlformats.org/officeDocument/2006/relationships/tags" Target="../tags/tag583.xml"/><Relationship Id="rId4" Type="http://schemas.openxmlformats.org/officeDocument/2006/relationships/tags" Target="../tags/tag582.xml"/><Relationship Id="rId3" Type="http://schemas.openxmlformats.org/officeDocument/2006/relationships/tags" Target="../tags/tag581.xml"/><Relationship Id="rId2" Type="http://schemas.openxmlformats.org/officeDocument/2006/relationships/tags" Target="../tags/tag580.xml"/><Relationship Id="rId17" Type="http://schemas.openxmlformats.org/officeDocument/2006/relationships/tags" Target="../tags/tag595.xml"/><Relationship Id="rId16" Type="http://schemas.openxmlformats.org/officeDocument/2006/relationships/tags" Target="../tags/tag594.xml"/><Relationship Id="rId15" Type="http://schemas.openxmlformats.org/officeDocument/2006/relationships/tags" Target="../tags/tag593.xml"/><Relationship Id="rId14" Type="http://schemas.openxmlformats.org/officeDocument/2006/relationships/tags" Target="../tags/tag592.xml"/><Relationship Id="rId13" Type="http://schemas.openxmlformats.org/officeDocument/2006/relationships/tags" Target="../tags/tag591.xml"/><Relationship Id="rId12" Type="http://schemas.openxmlformats.org/officeDocument/2006/relationships/tags" Target="../tags/tag590.xml"/><Relationship Id="rId11" Type="http://schemas.openxmlformats.org/officeDocument/2006/relationships/tags" Target="../tags/tag589.xml"/><Relationship Id="rId10" Type="http://schemas.openxmlformats.org/officeDocument/2006/relationships/tags" Target="../tags/tag588.xml"/><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9" Type="http://schemas.openxmlformats.org/officeDocument/2006/relationships/tags" Target="../tags/tag608.xml"/><Relationship Id="rId8" Type="http://schemas.openxmlformats.org/officeDocument/2006/relationships/tags" Target="../tags/tag607.xml"/><Relationship Id="rId7" Type="http://schemas.openxmlformats.org/officeDocument/2006/relationships/tags" Target="../tags/tag606.xml"/><Relationship Id="rId6" Type="http://schemas.openxmlformats.org/officeDocument/2006/relationships/tags" Target="../tags/tag605.xml"/><Relationship Id="rId5" Type="http://schemas.openxmlformats.org/officeDocument/2006/relationships/tags" Target="../tags/tag604.xml"/><Relationship Id="rId4" Type="http://schemas.openxmlformats.org/officeDocument/2006/relationships/tags" Target="../tags/tag603.xml"/><Relationship Id="rId3" Type="http://schemas.openxmlformats.org/officeDocument/2006/relationships/image" Target="../media/image2.jpeg"/><Relationship Id="rId2" Type="http://schemas.openxmlformats.org/officeDocument/2006/relationships/tags" Target="../tags/tag602.xml"/><Relationship Id="rId19" Type="http://schemas.openxmlformats.org/officeDocument/2006/relationships/tags" Target="../tags/tag618.xml"/><Relationship Id="rId18" Type="http://schemas.openxmlformats.org/officeDocument/2006/relationships/tags" Target="../tags/tag617.xml"/><Relationship Id="rId17" Type="http://schemas.openxmlformats.org/officeDocument/2006/relationships/tags" Target="../tags/tag616.xml"/><Relationship Id="rId16" Type="http://schemas.openxmlformats.org/officeDocument/2006/relationships/tags" Target="../tags/tag615.xml"/><Relationship Id="rId15" Type="http://schemas.openxmlformats.org/officeDocument/2006/relationships/tags" Target="../tags/tag614.xml"/><Relationship Id="rId14" Type="http://schemas.openxmlformats.org/officeDocument/2006/relationships/tags" Target="../tags/tag613.xml"/><Relationship Id="rId13" Type="http://schemas.openxmlformats.org/officeDocument/2006/relationships/tags" Target="../tags/tag612.xml"/><Relationship Id="rId12" Type="http://schemas.openxmlformats.org/officeDocument/2006/relationships/tags" Target="../tags/tag611.xml"/><Relationship Id="rId11" Type="http://schemas.openxmlformats.org/officeDocument/2006/relationships/tags" Target="../tags/tag610.xml"/><Relationship Id="rId10" Type="http://schemas.openxmlformats.org/officeDocument/2006/relationships/tags" Target="../tags/tag609.xml"/><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6" Type="http://schemas.openxmlformats.org/officeDocument/2006/relationships/tags" Target="../tags/tag623.xml"/><Relationship Id="rId5" Type="http://schemas.openxmlformats.org/officeDocument/2006/relationships/tags" Target="../tags/tag622.xml"/><Relationship Id="rId4" Type="http://schemas.openxmlformats.org/officeDocument/2006/relationships/tags" Target="../tags/tag621.xml"/><Relationship Id="rId3" Type="http://schemas.openxmlformats.org/officeDocument/2006/relationships/tags" Target="../tags/tag620.xml"/><Relationship Id="rId2" Type="http://schemas.openxmlformats.org/officeDocument/2006/relationships/tags" Target="../tags/tag619.xml"/><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9" Type="http://schemas.openxmlformats.org/officeDocument/2006/relationships/tags" Target="../tags/tag630.xml"/><Relationship Id="rId8" Type="http://schemas.openxmlformats.org/officeDocument/2006/relationships/tags" Target="../tags/tag629.xml"/><Relationship Id="rId7" Type="http://schemas.openxmlformats.org/officeDocument/2006/relationships/tags" Target="../tags/tag628.xml"/><Relationship Id="rId6" Type="http://schemas.openxmlformats.org/officeDocument/2006/relationships/tags" Target="../tags/tag627.xml"/><Relationship Id="rId5" Type="http://schemas.openxmlformats.org/officeDocument/2006/relationships/tags" Target="../tags/tag626.xml"/><Relationship Id="rId4" Type="http://schemas.openxmlformats.org/officeDocument/2006/relationships/tags" Target="../tags/tag625.xml"/><Relationship Id="rId3" Type="http://schemas.openxmlformats.org/officeDocument/2006/relationships/image" Target="../media/image3.jpeg"/><Relationship Id="rId2" Type="http://schemas.openxmlformats.org/officeDocument/2006/relationships/tags" Target="../tags/tag624.xml"/><Relationship Id="rId10" Type="http://schemas.openxmlformats.org/officeDocument/2006/relationships/tags" Target="../tags/tag631.xml"/><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7" Type="http://schemas.openxmlformats.org/officeDocument/2006/relationships/tags" Target="../tags/tag637.xml"/><Relationship Id="rId6" Type="http://schemas.openxmlformats.org/officeDocument/2006/relationships/tags" Target="../tags/tag636.xml"/><Relationship Id="rId5" Type="http://schemas.openxmlformats.org/officeDocument/2006/relationships/tags" Target="../tags/tag635.xml"/><Relationship Id="rId4" Type="http://schemas.openxmlformats.org/officeDocument/2006/relationships/tags" Target="../tags/tag634.xml"/><Relationship Id="rId3" Type="http://schemas.openxmlformats.org/officeDocument/2006/relationships/tags" Target="../tags/tag633.xml"/><Relationship Id="rId2" Type="http://schemas.openxmlformats.org/officeDocument/2006/relationships/tags" Target="../tags/tag632.xml"/><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9" Type="http://schemas.openxmlformats.org/officeDocument/2006/relationships/tags" Target="../tags/tag645.xml"/><Relationship Id="rId8" Type="http://schemas.openxmlformats.org/officeDocument/2006/relationships/tags" Target="../tags/tag644.xml"/><Relationship Id="rId7" Type="http://schemas.openxmlformats.org/officeDocument/2006/relationships/tags" Target="../tags/tag643.xml"/><Relationship Id="rId6" Type="http://schemas.openxmlformats.org/officeDocument/2006/relationships/tags" Target="../tags/tag642.xml"/><Relationship Id="rId5" Type="http://schemas.openxmlformats.org/officeDocument/2006/relationships/tags" Target="../tags/tag641.xml"/><Relationship Id="rId4" Type="http://schemas.openxmlformats.org/officeDocument/2006/relationships/tags" Target="../tags/tag640.xml"/><Relationship Id="rId3" Type="http://schemas.openxmlformats.org/officeDocument/2006/relationships/tags" Target="../tags/tag639.xml"/><Relationship Id="rId2" Type="http://schemas.openxmlformats.org/officeDocument/2006/relationships/tags" Target="../tags/tag638.xml"/><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5" Type="http://schemas.openxmlformats.org/officeDocument/2006/relationships/tags" Target="../tags/tag649.xml"/><Relationship Id="rId4" Type="http://schemas.openxmlformats.org/officeDocument/2006/relationships/tags" Target="../tags/tag648.xml"/><Relationship Id="rId3" Type="http://schemas.openxmlformats.org/officeDocument/2006/relationships/tags" Target="../tags/tag647.xml"/><Relationship Id="rId2" Type="http://schemas.openxmlformats.org/officeDocument/2006/relationships/tags" Target="../tags/tag646.xml"/><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4" Type="http://schemas.openxmlformats.org/officeDocument/2006/relationships/tags" Target="../tags/tag652.xml"/><Relationship Id="rId3" Type="http://schemas.openxmlformats.org/officeDocument/2006/relationships/tags" Target="../tags/tag651.xml"/><Relationship Id="rId2" Type="http://schemas.openxmlformats.org/officeDocument/2006/relationships/tags" Target="../tags/tag650.xml"/><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7" Type="http://schemas.openxmlformats.org/officeDocument/2006/relationships/tags" Target="../tags/tag658.xml"/><Relationship Id="rId6" Type="http://schemas.openxmlformats.org/officeDocument/2006/relationships/tags" Target="../tags/tag657.xml"/><Relationship Id="rId5" Type="http://schemas.openxmlformats.org/officeDocument/2006/relationships/tags" Target="../tags/tag656.xml"/><Relationship Id="rId4" Type="http://schemas.openxmlformats.org/officeDocument/2006/relationships/tags" Target="../tags/tag655.xml"/><Relationship Id="rId3" Type="http://schemas.openxmlformats.org/officeDocument/2006/relationships/tags" Target="../tags/tag654.xml"/><Relationship Id="rId2" Type="http://schemas.openxmlformats.org/officeDocument/2006/relationships/tags" Target="../tags/tag653.xml"/><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6" Type="http://schemas.openxmlformats.org/officeDocument/2006/relationships/tags" Target="../tags/tag663.xml"/><Relationship Id="rId5" Type="http://schemas.openxmlformats.org/officeDocument/2006/relationships/tags" Target="../tags/tag662.xml"/><Relationship Id="rId4" Type="http://schemas.openxmlformats.org/officeDocument/2006/relationships/tags" Target="../tags/tag661.xml"/><Relationship Id="rId3" Type="http://schemas.openxmlformats.org/officeDocument/2006/relationships/tags" Target="../tags/tag660.xml"/><Relationship Id="rId2" Type="http://schemas.openxmlformats.org/officeDocument/2006/relationships/tags" Target="../tags/tag659.xml"/><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5" Type="http://schemas.openxmlformats.org/officeDocument/2006/relationships/tags" Target="../tags/tag667.xml"/><Relationship Id="rId4" Type="http://schemas.openxmlformats.org/officeDocument/2006/relationships/tags" Target="../tags/tag666.xml"/><Relationship Id="rId3" Type="http://schemas.openxmlformats.org/officeDocument/2006/relationships/tags" Target="../tags/tag665.xml"/><Relationship Id="rId2" Type="http://schemas.openxmlformats.org/officeDocument/2006/relationships/tags" Target="../tags/tag664.xml"/><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9" Type="http://schemas.openxmlformats.org/officeDocument/2006/relationships/tags" Target="../tags/tag674.xml"/><Relationship Id="rId8" Type="http://schemas.openxmlformats.org/officeDocument/2006/relationships/tags" Target="../tags/tag673.xml"/><Relationship Id="rId7" Type="http://schemas.openxmlformats.org/officeDocument/2006/relationships/tags" Target="../tags/tag672.xml"/><Relationship Id="rId6" Type="http://schemas.openxmlformats.org/officeDocument/2006/relationships/tags" Target="../tags/tag671.xml"/><Relationship Id="rId5" Type="http://schemas.openxmlformats.org/officeDocument/2006/relationships/tags" Target="../tags/tag670.xml"/><Relationship Id="rId4" Type="http://schemas.openxmlformats.org/officeDocument/2006/relationships/tags" Target="../tags/tag669.xml"/><Relationship Id="rId3" Type="http://schemas.openxmlformats.org/officeDocument/2006/relationships/image" Target="../media/image4.jpeg"/><Relationship Id="rId2" Type="http://schemas.openxmlformats.org/officeDocument/2006/relationships/tags" Target="../tags/tag668.xml"/><Relationship Id="rId19" Type="http://schemas.openxmlformats.org/officeDocument/2006/relationships/tags" Target="../tags/tag684.xml"/><Relationship Id="rId18" Type="http://schemas.openxmlformats.org/officeDocument/2006/relationships/tags" Target="../tags/tag683.xml"/><Relationship Id="rId17" Type="http://schemas.openxmlformats.org/officeDocument/2006/relationships/tags" Target="../tags/tag682.xml"/><Relationship Id="rId16" Type="http://schemas.openxmlformats.org/officeDocument/2006/relationships/tags" Target="../tags/tag681.xml"/><Relationship Id="rId15" Type="http://schemas.openxmlformats.org/officeDocument/2006/relationships/tags" Target="../tags/tag680.xml"/><Relationship Id="rId14" Type="http://schemas.openxmlformats.org/officeDocument/2006/relationships/tags" Target="../tags/tag679.xml"/><Relationship Id="rId13" Type="http://schemas.openxmlformats.org/officeDocument/2006/relationships/tags" Target="../tags/tag678.xml"/><Relationship Id="rId12" Type="http://schemas.openxmlformats.org/officeDocument/2006/relationships/tags" Target="../tags/tag677.xml"/><Relationship Id="rId11" Type="http://schemas.openxmlformats.org/officeDocument/2006/relationships/tags" Target="../tags/tag676.xml"/><Relationship Id="rId10" Type="http://schemas.openxmlformats.org/officeDocument/2006/relationships/tags" Target="../tags/tag675.xml"/><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7" Type="http://schemas.openxmlformats.org/officeDocument/2006/relationships/tags" Target="../tags/tag689.xml"/><Relationship Id="rId6" Type="http://schemas.openxmlformats.org/officeDocument/2006/relationships/tags" Target="../tags/tag688.xml"/><Relationship Id="rId5" Type="http://schemas.openxmlformats.org/officeDocument/2006/relationships/tags" Target="../tags/tag687.xml"/><Relationship Id="rId4" Type="http://schemas.openxmlformats.org/officeDocument/2006/relationships/tags" Target="../tags/tag686.xml"/><Relationship Id="rId3" Type="http://schemas.openxmlformats.org/officeDocument/2006/relationships/image" Target="../media/image5.png"/><Relationship Id="rId2" Type="http://schemas.openxmlformats.org/officeDocument/2006/relationships/tags" Target="../tags/tag685.xml"/><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696.xml"/><Relationship Id="rId7" Type="http://schemas.openxmlformats.org/officeDocument/2006/relationships/tags" Target="../tags/tag695.xml"/><Relationship Id="rId6" Type="http://schemas.openxmlformats.org/officeDocument/2006/relationships/tags" Target="../tags/tag694.xml"/><Relationship Id="rId5" Type="http://schemas.openxmlformats.org/officeDocument/2006/relationships/tags" Target="../tags/tag693.xml"/><Relationship Id="rId4" Type="http://schemas.openxmlformats.org/officeDocument/2006/relationships/tags" Target="../tags/tag692.xml"/><Relationship Id="rId3" Type="http://schemas.openxmlformats.org/officeDocument/2006/relationships/tags" Target="../tags/tag691.xml"/><Relationship Id="rId2" Type="http://schemas.openxmlformats.org/officeDocument/2006/relationships/tags" Target="../tags/tag690.xml"/><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9" Type="http://schemas.openxmlformats.org/officeDocument/2006/relationships/tags" Target="../tags/tag703.xml"/><Relationship Id="rId8" Type="http://schemas.openxmlformats.org/officeDocument/2006/relationships/tags" Target="../tags/tag702.xml"/><Relationship Id="rId7" Type="http://schemas.openxmlformats.org/officeDocument/2006/relationships/tags" Target="../tags/tag701.xml"/><Relationship Id="rId6" Type="http://schemas.openxmlformats.org/officeDocument/2006/relationships/tags" Target="../tags/tag700.xml"/><Relationship Id="rId5" Type="http://schemas.openxmlformats.org/officeDocument/2006/relationships/tags" Target="../tags/tag699.xml"/><Relationship Id="rId4" Type="http://schemas.openxmlformats.org/officeDocument/2006/relationships/image" Target="../media/image7.png"/><Relationship Id="rId3" Type="http://schemas.openxmlformats.org/officeDocument/2006/relationships/tags" Target="../tags/tag698.xml"/><Relationship Id="rId2" Type="http://schemas.openxmlformats.org/officeDocument/2006/relationships/tags" Target="../tags/tag697.xml"/><Relationship Id="rId10" Type="http://schemas.openxmlformats.org/officeDocument/2006/relationships/tags" Target="../tags/tag704.xml"/><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9" Type="http://schemas.openxmlformats.org/officeDocument/2006/relationships/tags" Target="../tags/tag711.xml"/><Relationship Id="rId8" Type="http://schemas.openxmlformats.org/officeDocument/2006/relationships/tags" Target="../tags/tag710.xml"/><Relationship Id="rId7" Type="http://schemas.openxmlformats.org/officeDocument/2006/relationships/tags" Target="../tags/tag709.xml"/><Relationship Id="rId6" Type="http://schemas.openxmlformats.org/officeDocument/2006/relationships/tags" Target="../tags/tag708.xml"/><Relationship Id="rId5" Type="http://schemas.openxmlformats.org/officeDocument/2006/relationships/tags" Target="../tags/tag707.xml"/><Relationship Id="rId4" Type="http://schemas.openxmlformats.org/officeDocument/2006/relationships/image" Target="../media/image5.png"/><Relationship Id="rId3" Type="http://schemas.openxmlformats.org/officeDocument/2006/relationships/tags" Target="../tags/tag706.xml"/><Relationship Id="rId2" Type="http://schemas.openxmlformats.org/officeDocument/2006/relationships/tags" Target="../tags/tag705.xml"/><Relationship Id="rId10" Type="http://schemas.openxmlformats.org/officeDocument/2006/relationships/tags" Target="../tags/tag712.xml"/><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9" Type="http://schemas.openxmlformats.org/officeDocument/2006/relationships/tags" Target="../tags/tag720.xml"/><Relationship Id="rId8" Type="http://schemas.openxmlformats.org/officeDocument/2006/relationships/tags" Target="../tags/tag719.xml"/><Relationship Id="rId7" Type="http://schemas.openxmlformats.org/officeDocument/2006/relationships/tags" Target="../tags/tag718.xml"/><Relationship Id="rId6" Type="http://schemas.openxmlformats.org/officeDocument/2006/relationships/tags" Target="../tags/tag717.xml"/><Relationship Id="rId5" Type="http://schemas.openxmlformats.org/officeDocument/2006/relationships/tags" Target="../tags/tag716.xml"/><Relationship Id="rId4" Type="http://schemas.openxmlformats.org/officeDocument/2006/relationships/tags" Target="../tags/tag715.xml"/><Relationship Id="rId3" Type="http://schemas.openxmlformats.org/officeDocument/2006/relationships/tags" Target="../tags/tag714.xml"/><Relationship Id="rId2" Type="http://schemas.openxmlformats.org/officeDocument/2006/relationships/tags" Target="../tags/tag713.xml"/><Relationship Id="rId10" Type="http://schemas.openxmlformats.org/officeDocument/2006/relationships/image" Target="../media/image5.png"/><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9" Type="http://schemas.openxmlformats.org/officeDocument/2006/relationships/tags" Target="../tags/tag728.xml"/><Relationship Id="rId8" Type="http://schemas.openxmlformats.org/officeDocument/2006/relationships/tags" Target="../tags/tag727.xml"/><Relationship Id="rId7" Type="http://schemas.openxmlformats.org/officeDocument/2006/relationships/tags" Target="../tags/tag726.xml"/><Relationship Id="rId6" Type="http://schemas.openxmlformats.org/officeDocument/2006/relationships/tags" Target="../tags/tag725.xml"/><Relationship Id="rId5" Type="http://schemas.openxmlformats.org/officeDocument/2006/relationships/tags" Target="../tags/tag724.xml"/><Relationship Id="rId4" Type="http://schemas.openxmlformats.org/officeDocument/2006/relationships/tags" Target="../tags/tag723.xml"/><Relationship Id="rId3" Type="http://schemas.openxmlformats.org/officeDocument/2006/relationships/tags" Target="../tags/tag722.xml"/><Relationship Id="rId2" Type="http://schemas.openxmlformats.org/officeDocument/2006/relationships/tags" Target="../tags/tag721.xml"/><Relationship Id="rId12" Type="http://schemas.openxmlformats.org/officeDocument/2006/relationships/image" Target="../media/image5.png"/><Relationship Id="rId11" Type="http://schemas.openxmlformats.org/officeDocument/2006/relationships/tags" Target="../tags/tag730.xml"/><Relationship Id="rId10" Type="http://schemas.openxmlformats.org/officeDocument/2006/relationships/tags" Target="../tags/tag729.xml"/><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9" Type="http://schemas.openxmlformats.org/officeDocument/2006/relationships/tags" Target="../tags/tag737.xml"/><Relationship Id="rId8" Type="http://schemas.openxmlformats.org/officeDocument/2006/relationships/tags" Target="../tags/tag736.xml"/><Relationship Id="rId7" Type="http://schemas.openxmlformats.org/officeDocument/2006/relationships/tags" Target="../tags/tag735.xml"/><Relationship Id="rId6" Type="http://schemas.openxmlformats.org/officeDocument/2006/relationships/tags" Target="../tags/tag734.xml"/><Relationship Id="rId5" Type="http://schemas.openxmlformats.org/officeDocument/2006/relationships/tags" Target="../tags/tag733.xml"/><Relationship Id="rId4" Type="http://schemas.openxmlformats.org/officeDocument/2006/relationships/image" Target="../media/image8.png"/><Relationship Id="rId3" Type="http://schemas.openxmlformats.org/officeDocument/2006/relationships/tags" Target="../tags/tag732.xml"/><Relationship Id="rId2" Type="http://schemas.openxmlformats.org/officeDocument/2006/relationships/tags" Target="../tags/tag731.xml"/><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719669" y="549279"/>
            <a:ext cx="10748433" cy="576263"/>
          </a:xfrm>
        </p:spPr>
        <p:txBody>
          <a:bodyPr/>
          <a:lstStyle/>
          <a:p>
            <a:r>
              <a:rPr lang="zh-CN" altLang="en-US" smtClean="0"/>
              <a:t>单击此处编辑母版标题样式</a:t>
            </a:r>
            <a:endParaRPr lang="zh-CN" altLang="en-US"/>
          </a:p>
        </p:txBody>
      </p:sp>
      <p:sp>
        <p:nvSpPr>
          <p:cNvPr id="3" name="表格占位符 2"/>
          <p:cNvSpPr>
            <a:spLocks noGrp="1"/>
          </p:cNvSpPr>
          <p:nvPr>
            <p:ph type="tbl" idx="1" hasCustomPrompt="1"/>
          </p:nvPr>
        </p:nvSpPr>
        <p:spPr>
          <a:xfrm>
            <a:off x="742953" y="1355725"/>
            <a:ext cx="10748433" cy="4737100"/>
          </a:xfrm>
        </p:spPr>
        <p:txBody>
          <a:bodyPr rtlCol="0">
            <a:normAutofit/>
          </a:bodyPr>
          <a:lstStyle/>
          <a:p>
            <a:pPr lvl="0"/>
            <a:r>
              <a:rPr lang="zh-CN" altLang="en-US" noProof="0" smtClean="0"/>
              <a:t>单击图标添加表格</a:t>
            </a:r>
            <a:endParaRPr lang="zh-CN" altLang="en-US" noProof="0"/>
          </a:p>
        </p:txBody>
      </p:sp>
      <p:sp>
        <p:nvSpPr>
          <p:cNvPr id="4" name="页脚占位符 3"/>
          <p:cNvSpPr>
            <a:spLocks noGrp="1"/>
          </p:cNvSpPr>
          <p:nvPr>
            <p:ph type="ftr" sz="quarter" idx="10"/>
          </p:nvPr>
        </p:nvSpPr>
        <p:spPr>
          <a:xfrm>
            <a:off x="742951" y="6453189"/>
            <a:ext cx="10847916" cy="179387"/>
          </a:xfrm>
        </p:spPr>
        <p:txBody>
          <a:bodyPr/>
          <a:lstStyle>
            <a:lvl1pPr>
              <a:defRPr/>
            </a:lvl1pPr>
          </a:lstStyle>
          <a:p>
            <a:pPr>
              <a:defRPr/>
            </a:pPr>
            <a:endParaRPr lang="en-US" altLang="zh-CN"/>
          </a:p>
        </p:txBody>
      </p:sp>
      <p:sp>
        <p:nvSpPr>
          <p:cNvPr id="5" name="灯片编号占位符 4"/>
          <p:cNvSpPr>
            <a:spLocks noGrp="1"/>
          </p:cNvSpPr>
          <p:nvPr>
            <p:ph type="sldNum" sz="quarter" idx="11"/>
          </p:nvPr>
        </p:nvSpPr>
        <p:spPr>
          <a:xfrm>
            <a:off x="478367" y="6453189"/>
            <a:ext cx="239184" cy="179387"/>
          </a:xfrm>
        </p:spPr>
        <p:txBody>
          <a:bodyPr/>
          <a:lstStyle>
            <a:lvl1pPr>
              <a:defRPr/>
            </a:lvl1pPr>
          </a:lstStyle>
          <a:p>
            <a:pPr>
              <a:defRPr/>
            </a:pPr>
            <a:fld id="{50C80E02-12F0-4953-A300-05E20A4005F6}" type="slidenum">
              <a:rPr lang="en-US" altLang="zh-CN"/>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grpSp>
        <p:nvGrpSpPr>
          <p:cNvPr id="5" name="组合 4"/>
          <p:cNvGrpSpPr/>
          <p:nvPr userDrawn="1">
            <p:custDataLst>
              <p:tags r:id="rId2"/>
            </p:custDataLst>
          </p:nvPr>
        </p:nvGrpSpPr>
        <p:grpSpPr>
          <a:xfrm>
            <a:off x="-12065" y="0"/>
            <a:ext cx="12203430" cy="6874510"/>
            <a:chOff x="-19" y="0"/>
            <a:chExt cx="19218" cy="10826"/>
          </a:xfrm>
        </p:grpSpPr>
        <p:grpSp>
          <p:nvGrpSpPr>
            <p:cNvPr id="59" name="组合 58"/>
            <p:cNvGrpSpPr/>
            <p:nvPr>
              <p:custDataLst>
                <p:tags r:id="rId3"/>
              </p:custDataLst>
            </p:nvPr>
          </p:nvGrpSpPr>
          <p:grpSpPr>
            <a:xfrm>
              <a:off x="12249" y="0"/>
              <a:ext cx="6951" cy="5511"/>
              <a:chOff x="7778078" y="0"/>
              <a:chExt cx="4413923" cy="3499502"/>
            </a:xfrm>
          </p:grpSpPr>
          <p:sp>
            <p:nvSpPr>
              <p:cNvPr id="42" name="任意多边形: 形状 41"/>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40" name="任意多边形: 形状 39"/>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8" name="任意多边形: 形状 37"/>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60" name="组合 59"/>
            <p:cNvGrpSpPr/>
            <p:nvPr>
              <p:custDataLst>
                <p:tags r:id="rId8"/>
              </p:custDataLst>
            </p:nvPr>
          </p:nvGrpSpPr>
          <p:grpSpPr>
            <a:xfrm>
              <a:off x="-19" y="7576"/>
              <a:ext cx="19219" cy="3250"/>
              <a:chOff x="-12088" y="4794394"/>
              <a:chExt cx="12204089" cy="2063607"/>
            </a:xfrm>
          </p:grpSpPr>
          <p:sp>
            <p:nvSpPr>
              <p:cNvPr id="52" name="任意多边形: 形状 51"/>
              <p:cNvSpPr/>
              <p:nvPr>
                <p:custDataLst>
                  <p:tags r:id="rId9"/>
                </p:custDataLst>
              </p:nvPr>
            </p:nvSpPr>
            <p:spPr bwMode="auto">
              <a:xfrm>
                <a:off x="554582" y="4942832"/>
                <a:ext cx="11637418" cy="1915168"/>
              </a:xfrm>
              <a:custGeom>
                <a:avLst/>
                <a:gdLst>
                  <a:gd name="connsiteX0" fmla="*/ 8612903 w 11637418"/>
                  <a:gd name="connsiteY0" fmla="*/ 0 h 1915168"/>
                  <a:gd name="connsiteX1" fmla="*/ 11637418 w 11637418"/>
                  <a:gd name="connsiteY1" fmla="*/ 1581105 h 1915168"/>
                  <a:gd name="connsiteX2" fmla="*/ 11637418 w 11637418"/>
                  <a:gd name="connsiteY2" fmla="*/ 1915168 h 1915168"/>
                  <a:gd name="connsiteX3" fmla="*/ 0 w 11637418"/>
                  <a:gd name="connsiteY3" fmla="*/ 1915168 h 1915168"/>
                </a:gdLst>
                <a:ahLst/>
                <a:cxnLst>
                  <a:cxn ang="0">
                    <a:pos x="connsiteX0" y="connsiteY0"/>
                  </a:cxn>
                  <a:cxn ang="0">
                    <a:pos x="connsiteX1" y="connsiteY1"/>
                  </a:cxn>
                  <a:cxn ang="0">
                    <a:pos x="connsiteX2" y="connsiteY2"/>
                  </a:cxn>
                  <a:cxn ang="0">
                    <a:pos x="connsiteX3" y="connsiteY3"/>
                  </a:cxn>
                </a:cxnLst>
                <a:rect l="l" t="t" r="r" b="b"/>
                <a:pathLst>
                  <a:path w="11637418" h="1915168">
                    <a:moveTo>
                      <a:pt x="8612903" y="0"/>
                    </a:moveTo>
                    <a:lnTo>
                      <a:pt x="11637418" y="1581105"/>
                    </a:lnTo>
                    <a:lnTo>
                      <a:pt x="11637418" y="1915168"/>
                    </a:lnTo>
                    <a:lnTo>
                      <a:pt x="0" y="1915168"/>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54" name="任意多边形: 形状 53"/>
              <p:cNvSpPr/>
              <p:nvPr>
                <p:custDataLst>
                  <p:tags r:id="rId10"/>
                </p:custDataLst>
              </p:nvPr>
            </p:nvSpPr>
            <p:spPr bwMode="auto">
              <a:xfrm>
                <a:off x="335096" y="4794394"/>
                <a:ext cx="11856904" cy="2063607"/>
              </a:xfrm>
              <a:custGeom>
                <a:avLst/>
                <a:gdLst>
                  <a:gd name="connsiteX0" fmla="*/ 7128328 w 11856904"/>
                  <a:gd name="connsiteY0" fmla="*/ 0 h 2063607"/>
                  <a:gd name="connsiteX1" fmla="*/ 11856904 w 11856904"/>
                  <a:gd name="connsiteY1" fmla="*/ 1832069 h 2063607"/>
                  <a:gd name="connsiteX2" fmla="*/ 11856904 w 11856904"/>
                  <a:gd name="connsiteY2" fmla="*/ 2063607 h 2063607"/>
                  <a:gd name="connsiteX3" fmla="*/ 0 w 11856904"/>
                  <a:gd name="connsiteY3" fmla="*/ 2063607 h 2063607"/>
                </a:gdLst>
                <a:ahLst/>
                <a:cxnLst>
                  <a:cxn ang="0">
                    <a:pos x="connsiteX0" y="connsiteY0"/>
                  </a:cxn>
                  <a:cxn ang="0">
                    <a:pos x="connsiteX1" y="connsiteY1"/>
                  </a:cxn>
                  <a:cxn ang="0">
                    <a:pos x="connsiteX2" y="connsiteY2"/>
                  </a:cxn>
                  <a:cxn ang="0">
                    <a:pos x="connsiteX3" y="connsiteY3"/>
                  </a:cxn>
                </a:cxnLst>
                <a:rect l="l" t="t" r="r" b="b"/>
                <a:pathLst>
                  <a:path w="11856904" h="2063607">
                    <a:moveTo>
                      <a:pt x="7128328" y="0"/>
                    </a:moveTo>
                    <a:lnTo>
                      <a:pt x="11856904" y="1832069"/>
                    </a:lnTo>
                    <a:lnTo>
                      <a:pt x="11856904" y="2063607"/>
                    </a:lnTo>
                    <a:lnTo>
                      <a:pt x="0" y="2063607"/>
                    </a:lnTo>
                    <a:close/>
                  </a:path>
                </a:pathLst>
              </a:custGeom>
              <a:solidFill>
                <a:schemeClr val="accent2">
                  <a:lumMod val="60000"/>
                  <a:lumOff val="40000"/>
                  <a:alpha val="47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56" name="任意多边形: 形状 55"/>
              <p:cNvSpPr/>
              <p:nvPr>
                <p:custDataLst>
                  <p:tags r:id="rId11"/>
                </p:custDataLst>
              </p:nvPr>
            </p:nvSpPr>
            <p:spPr bwMode="auto">
              <a:xfrm>
                <a:off x="139320" y="4847832"/>
                <a:ext cx="12052680" cy="2010168"/>
              </a:xfrm>
              <a:custGeom>
                <a:avLst/>
                <a:gdLst>
                  <a:gd name="connsiteX0" fmla="*/ 5073792 w 12052680"/>
                  <a:gd name="connsiteY0" fmla="*/ 0 h 2010168"/>
                  <a:gd name="connsiteX1" fmla="*/ 12052680 w 12052680"/>
                  <a:gd name="connsiteY1" fmla="*/ 1869250 h 2010168"/>
                  <a:gd name="connsiteX2" fmla="*/ 12052680 w 12052680"/>
                  <a:gd name="connsiteY2" fmla="*/ 2010168 h 2010168"/>
                  <a:gd name="connsiteX3" fmla="*/ 0 w 12052680"/>
                  <a:gd name="connsiteY3" fmla="*/ 2010168 h 2010168"/>
                </a:gdLst>
                <a:ahLst/>
                <a:cxnLst>
                  <a:cxn ang="0">
                    <a:pos x="connsiteX0" y="connsiteY0"/>
                  </a:cxn>
                  <a:cxn ang="0">
                    <a:pos x="connsiteX1" y="connsiteY1"/>
                  </a:cxn>
                  <a:cxn ang="0">
                    <a:pos x="connsiteX2" y="connsiteY2"/>
                  </a:cxn>
                  <a:cxn ang="0">
                    <a:pos x="connsiteX3" y="connsiteY3"/>
                  </a:cxn>
                </a:cxnLst>
                <a:rect l="l" t="t" r="r" b="b"/>
                <a:pathLst>
                  <a:path w="12052680" h="2010168">
                    <a:moveTo>
                      <a:pt x="5073792" y="0"/>
                    </a:moveTo>
                    <a:lnTo>
                      <a:pt x="12052680" y="1869250"/>
                    </a:lnTo>
                    <a:lnTo>
                      <a:pt x="12052680" y="2010168"/>
                    </a:lnTo>
                    <a:lnTo>
                      <a:pt x="0" y="201016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58" name="任意多边形: 形状 57"/>
              <p:cNvSpPr/>
              <p:nvPr>
                <p:custDataLst>
                  <p:tags r:id="rId12"/>
                </p:custDataLst>
              </p:nvPr>
            </p:nvSpPr>
            <p:spPr bwMode="auto">
              <a:xfrm>
                <a:off x="-12088" y="5275332"/>
                <a:ext cx="12204089" cy="1582668"/>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ndParaRPr>
              </a:p>
            </p:txBody>
          </p:sp>
        </p:grpSp>
      </p:grpSp>
      <p:sp>
        <p:nvSpPr>
          <p:cNvPr id="9801" name="副标题 2"/>
          <p:cNvSpPr>
            <a:spLocks noGrp="1"/>
          </p:cNvSpPr>
          <p:nvPr>
            <p:ph type="subTitle" idx="1" hasCustomPrompt="1"/>
            <p:custDataLst>
              <p:tags r:id="rId13"/>
            </p:custDataLst>
          </p:nvPr>
        </p:nvSpPr>
        <p:spPr>
          <a:xfrm>
            <a:off x="660399" y="3368788"/>
            <a:ext cx="6245226" cy="642000"/>
          </a:xfrm>
        </p:spPr>
        <p:txBody>
          <a:bodyPr lIns="90000" tIns="46800" rIns="90000" bIns="46800" anchor="t" anchorCtr="0">
            <a:normAutofit/>
          </a:bodyPr>
          <a:lstStyle>
            <a:lvl1pPr marL="0" indent="0" algn="l">
              <a:lnSpc>
                <a:spcPct val="90000"/>
              </a:lnSpc>
              <a:buNone/>
              <a:defRPr sz="2400" u="none" strike="noStrike" kern="1200" cap="none" spc="200" normalizeH="0" baseline="0">
                <a:solidFill>
                  <a:schemeClr val="tx1">
                    <a:lumMod val="85000"/>
                    <a:lumOff val="15000"/>
                  </a:schemeClr>
                </a:solidFill>
                <a:uFillTx/>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9802" name="标题 1"/>
          <p:cNvSpPr>
            <a:spLocks noGrp="1"/>
          </p:cNvSpPr>
          <p:nvPr>
            <p:ph type="ctrTitle" hasCustomPrompt="1"/>
            <p:custDataLst>
              <p:tags r:id="rId14"/>
            </p:custDataLst>
          </p:nvPr>
        </p:nvSpPr>
        <p:spPr>
          <a:xfrm>
            <a:off x="660398" y="2087287"/>
            <a:ext cx="8356090" cy="1200329"/>
          </a:xfrm>
        </p:spPr>
        <p:txBody>
          <a:bodyPr lIns="90000" tIns="46800" rIns="90000" bIns="46800" anchor="b" anchorCtr="0">
            <a:normAutofit/>
          </a:bodyPr>
          <a:lstStyle>
            <a:lvl1pPr algn="l">
              <a:lnSpc>
                <a:spcPct val="90000"/>
              </a:lnSpc>
              <a:defRPr sz="7200"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2" name="日期占位符 1"/>
          <p:cNvSpPr>
            <a:spLocks noGrp="1"/>
          </p:cNvSpPr>
          <p:nvPr>
            <p:ph type="dt" sz="half" idx="10"/>
            <p:custDataLst>
              <p:tags r:id="rId15"/>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6"/>
            </p:custDataLst>
          </p:nvPr>
        </p:nvSpPr>
        <p:spPr/>
        <p:txBody>
          <a:bodyPr/>
          <a:lstStyle>
            <a:lvl1pPr>
              <a:defRPr baseline="0">
                <a:latin typeface="微软雅黑" panose="020B0503020204020204" pitchFamily="34" charset="-122"/>
              </a:defRPr>
            </a:lvl1pPr>
          </a:lstStyle>
          <a:p>
            <a:endParaRPr lang="zh-CN" altLang="en-US" dirty="0"/>
          </a:p>
        </p:txBody>
      </p:sp>
      <p:sp>
        <p:nvSpPr>
          <p:cNvPr id="4" name="灯片编号占位符 3"/>
          <p:cNvSpPr>
            <a:spLocks noGrp="1"/>
          </p:cNvSpPr>
          <p:nvPr>
            <p:ph type="sldNum" sz="quarter" idx="12"/>
            <p:custDataLst>
              <p:tags r:id="rId17"/>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19" name="组合 18"/>
          <p:cNvGrpSpPr/>
          <p:nvPr userDrawn="1">
            <p:custDataLst>
              <p:tags r:id="rId2"/>
            </p:custDataLst>
          </p:nvPr>
        </p:nvGrpSpPr>
        <p:grpSpPr>
          <a:xfrm>
            <a:off x="-1" y="-17930"/>
            <a:ext cx="12192001" cy="6875929"/>
            <a:chOff x="-1" y="-17930"/>
            <a:chExt cx="12192001" cy="6875929"/>
          </a:xfrm>
        </p:grpSpPr>
        <p:pic>
          <p:nvPicPr>
            <p:cNvPr id="20" name="图片 19"/>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21"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90170" tIns="46990" rIns="90170" bIns="4699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7"/>
            </p:custDataLst>
          </p:nvPr>
        </p:nvSpPr>
        <p:spPr>
          <a:xfrm>
            <a:off x="669882" y="952508"/>
            <a:ext cx="10852237" cy="5388907"/>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914400" marR="0" lvl="2"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371600" marR="0" lvl="3"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1828800" marR="0" lvl="4"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日期占位符 3"/>
          <p:cNvSpPr>
            <a:spLocks noGrp="1"/>
          </p:cNvSpPr>
          <p:nvPr>
            <p:ph type="dt" sz="half" idx="10"/>
            <p:custDataLst>
              <p:tags r:id="rId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12"/>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showMasterSp="0" userDrawn="1">
  <p:cSld name="节标题">
    <p:bg>
      <p:bgPr>
        <a:solidFill>
          <a:schemeClr val="bg2"/>
        </a:solidFill>
        <a:effectLst/>
      </p:bgPr>
    </p:bg>
    <p:spTree>
      <p:nvGrpSpPr>
        <p:cNvPr id="1" name=""/>
        <p:cNvGrpSpPr/>
        <p:nvPr/>
      </p:nvGrpSpPr>
      <p:grpSpPr>
        <a:xfrm>
          <a:off x="0" y="0"/>
          <a:ext cx="0" cy="0"/>
          <a:chOff x="0" y="0"/>
          <a:chExt cx="0" cy="0"/>
        </a:xfrm>
      </p:grpSpPr>
      <p:grpSp>
        <p:nvGrpSpPr>
          <p:cNvPr id="9" name="组合 8"/>
          <p:cNvGrpSpPr/>
          <p:nvPr>
            <p:custDataLst>
              <p:tags r:id="rId2"/>
            </p:custDataLst>
          </p:nvPr>
        </p:nvGrpSpPr>
        <p:grpSpPr>
          <a:xfrm flipV="1">
            <a:off x="8256760" y="3644"/>
            <a:ext cx="3935241" cy="6874019"/>
            <a:chOff x="7778078" y="0"/>
            <a:chExt cx="4413923" cy="3499502"/>
          </a:xfrm>
        </p:grpSpPr>
        <p:sp>
          <p:nvSpPr>
            <p:cNvPr id="10" name="任意多边形: 形状 9"/>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1" name="任意多边形: 形状 10"/>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2" name="任意多边形: 形状 11"/>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3" name="任意多边形: 形状 12"/>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0" name="标题 1"/>
          <p:cNvSpPr>
            <a:spLocks noGrp="1"/>
          </p:cNvSpPr>
          <p:nvPr>
            <p:ph type="title" hasCustomPrompt="1"/>
            <p:custDataLst>
              <p:tags r:id="rId7"/>
            </p:custDataLst>
          </p:nvPr>
        </p:nvSpPr>
        <p:spPr>
          <a:xfrm>
            <a:off x="1069325" y="2209948"/>
            <a:ext cx="6115246" cy="1219052"/>
          </a:xfrm>
        </p:spPr>
        <p:txBody>
          <a:bodyPr lIns="90000" tIns="46800" rIns="90000" bIns="46800" anchor="b" anchorCtr="0">
            <a:normAutofit/>
          </a:bodyPr>
          <a:lstStyle>
            <a:lvl1pPr algn="l">
              <a:defRPr sz="54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21" name="文本占位符 2"/>
          <p:cNvSpPr>
            <a:spLocks noGrp="1"/>
          </p:cNvSpPr>
          <p:nvPr>
            <p:ph type="body" idx="1"/>
            <p:custDataLst>
              <p:tags r:id="rId8"/>
            </p:custDataLst>
          </p:nvPr>
        </p:nvSpPr>
        <p:spPr>
          <a:xfrm>
            <a:off x="1069325" y="3500859"/>
            <a:ext cx="6115246" cy="1015623"/>
          </a:xfrm>
        </p:spPr>
        <p:txBody>
          <a:bodyPr lIns="90000" tIns="46800" rIns="90000" bIns="46800" anchor="t">
            <a:normAutofit/>
          </a:bodyPr>
          <a:lstStyle>
            <a:lvl1pPr marL="0" indent="0" algn="l">
              <a:buNone/>
              <a:defRPr sz="2000" u="none" strike="noStrike" kern="1200" cap="none" spc="200" normalizeH="0" baseline="0">
                <a:solidFill>
                  <a:schemeClr val="tx1">
                    <a:lumMod val="85000"/>
                    <a:lumOff val="15000"/>
                  </a:schemeClr>
                </a:solidFill>
                <a:uFillTx/>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2" name="日期占位符 1"/>
          <p:cNvSpPr>
            <a:spLocks noGrp="1"/>
          </p:cNvSpPr>
          <p:nvPr>
            <p:ph type="dt" sz="half" idx="10"/>
            <p:custDataLst>
              <p:tags r:id="rId9"/>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0"/>
            </p:custDataLst>
          </p:nvPr>
        </p:nvSpPr>
        <p:spPr/>
        <p:txBody>
          <a:bodyPr/>
          <a:lstStyle>
            <a:lvl1pPr>
              <a:defRPr baseline="0">
                <a:latin typeface="微软雅黑" panose="020B0503020204020204" pitchFamily="34" charset="-122"/>
              </a:defRPr>
            </a:lvl1pPr>
          </a:lstStyle>
          <a:p>
            <a:endParaRPr lang="zh-CN" altLang="en-US" dirty="0"/>
          </a:p>
        </p:txBody>
      </p:sp>
      <p:sp>
        <p:nvSpPr>
          <p:cNvPr id="4" name="灯片编号占位符 3"/>
          <p:cNvSpPr>
            <a:spLocks noGrp="1"/>
          </p:cNvSpPr>
          <p:nvPr>
            <p:ph type="sldNum" sz="quarter" idx="12"/>
            <p:custDataLst>
              <p:tags r:id="rId11"/>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7"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7"/>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8"/>
            </p:custDataLst>
          </p:nvPr>
        </p:nvSpPr>
        <p:spPr>
          <a:xfrm>
            <a:off x="6238877" y="952508"/>
            <a:ext cx="5283242" cy="5388907"/>
          </a:xfrm>
        </p:spPr>
        <p:txBody>
          <a:bodyPr>
            <a:noAutofit/>
          </a:bodyPr>
          <a:lstStyle>
            <a:lvl1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7" name="灯片编号占位符 6"/>
          <p:cNvSpPr>
            <a:spLocks noGrp="1"/>
          </p:cNvSpPr>
          <p:nvPr>
            <p:ph type="sldNum" sz="quarter" idx="12"/>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5"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7"/>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8"/>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9"/>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0"/>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2"/>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9" name="灯片编号占位符 8"/>
          <p:cNvSpPr>
            <a:spLocks noGrp="1"/>
          </p:cNvSpPr>
          <p:nvPr>
            <p:ph type="sldNum" sz="quarter" idx="12"/>
            <p:custDataLst>
              <p:tags r:id="rId13"/>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grpSp>
        <p:nvGrpSpPr>
          <p:cNvPr id="7" name="组合 6"/>
          <p:cNvGrpSpPr/>
          <p:nvPr>
            <p:custDataLst>
              <p:tags r:id="rId2"/>
            </p:custDataLst>
          </p:nvPr>
        </p:nvGrpSpPr>
        <p:grpSpPr>
          <a:xfrm>
            <a:off x="7778078" y="0"/>
            <a:ext cx="4413923" cy="3499502"/>
            <a:chOff x="7778078" y="0"/>
            <a:chExt cx="4413923" cy="3499502"/>
          </a:xfrm>
        </p:grpSpPr>
        <p:sp>
          <p:nvSpPr>
            <p:cNvPr id="8" name="任意多边形: 形状 7"/>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9" name="任意多边形: 形状 8"/>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10" name="任意多边形: 形状 9"/>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11" name="任意多边形: 形状 10"/>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7"/>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5" name="灯片编号占位符 4"/>
          <p:cNvSpPr>
            <a:spLocks noGrp="1"/>
          </p:cNvSpPr>
          <p:nvPr>
            <p:ph type="sldNum" sz="quarter" idx="12"/>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7"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7"/>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8"/>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12"/>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grpSp>
        <p:nvGrpSpPr>
          <p:cNvPr id="26" name="组合 25"/>
          <p:cNvGrpSpPr/>
          <p:nvPr userDrawn="1">
            <p:custDataLst>
              <p:tags r:id="rId2"/>
            </p:custDataLst>
          </p:nvPr>
        </p:nvGrpSpPr>
        <p:grpSpPr>
          <a:xfrm>
            <a:off x="-2" y="0"/>
            <a:ext cx="12192001" cy="6867831"/>
            <a:chOff x="-2" y="0"/>
            <a:chExt cx="12192001" cy="6867831"/>
          </a:xfrm>
        </p:grpSpPr>
        <p:sp>
          <p:nvSpPr>
            <p:cNvPr id="27" name="矩形 26"/>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8" name="组合 27"/>
            <p:cNvGrpSpPr/>
            <p:nvPr userDrawn="1">
              <p:custDataLst>
                <p:tags r:id="rId4"/>
              </p:custDataLst>
            </p:nvPr>
          </p:nvGrpSpPr>
          <p:grpSpPr>
            <a:xfrm flipH="1">
              <a:off x="-2" y="0"/>
              <a:ext cx="1425389" cy="1130095"/>
              <a:chOff x="7778078" y="0"/>
              <a:chExt cx="4413923" cy="3499502"/>
            </a:xfrm>
          </p:grpSpPr>
          <p:sp>
            <p:nvSpPr>
              <p:cNvPr id="34" name="任意多边形: 形状 33"/>
              <p:cNvSpPr/>
              <p:nvPr>
                <p:custDataLst>
                  <p:tags r:id="rId5"/>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5" name="任意多边形: 形状 34"/>
              <p:cNvSpPr/>
              <p:nvPr>
                <p:custDataLst>
                  <p:tags r:id="rId6"/>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7" name="任意多边形: 形状 36"/>
              <p:cNvSpPr/>
              <p:nvPr>
                <p:custDataLst>
                  <p:tags r:id="rId8"/>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9" name="组合 28"/>
            <p:cNvGrpSpPr/>
            <p:nvPr userDrawn="1">
              <p:custDataLst>
                <p:tags r:id="rId9"/>
              </p:custDataLst>
            </p:nvPr>
          </p:nvGrpSpPr>
          <p:grpSpPr>
            <a:xfrm rot="10800000" flipH="1">
              <a:off x="10766610" y="5737736"/>
              <a:ext cx="1425389" cy="1130095"/>
              <a:chOff x="7778078" y="0"/>
              <a:chExt cx="4413923" cy="3499502"/>
            </a:xfrm>
          </p:grpSpPr>
          <p:sp>
            <p:nvSpPr>
              <p:cNvPr id="30" name="任意多边形: 形状 29"/>
              <p:cNvSpPr/>
              <p:nvPr>
                <p:custDataLst>
                  <p:tags r:id="rId10"/>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1" name="任意多边形: 形状 30"/>
              <p:cNvSpPr/>
              <p:nvPr>
                <p:custDataLst>
                  <p:tags r:id="rId11"/>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2" name="任意多边形: 形状 31"/>
              <p:cNvSpPr/>
              <p:nvPr>
                <p:custDataLst>
                  <p:tags r:id="rId12"/>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3" name="任意多边形: 形状 32"/>
              <p:cNvSpPr/>
              <p:nvPr>
                <p:custDataLst>
                  <p:tags r:id="rId13"/>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sp>
        <p:nvSpPr>
          <p:cNvPr id="2" name="竖排标题 1"/>
          <p:cNvSpPr>
            <a:spLocks noGrp="1"/>
          </p:cNvSpPr>
          <p:nvPr>
            <p:ph type="title" orient="vert"/>
            <p:custDataLst>
              <p:tags r:id="rId14"/>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15"/>
            </p:custDataLst>
          </p:nvPr>
        </p:nvSpPr>
        <p:spPr>
          <a:xfrm>
            <a:off x="669925" y="952500"/>
            <a:ext cx="9828101" cy="5388907"/>
          </a:xfrm>
        </p:spPr>
        <p:txBody>
          <a:bodyPr vert="eaVert"/>
          <a:lstStyle>
            <a:lvl1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6"/>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7"/>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12"/>
            <p:custDataLst>
              <p:tags r:id="rId1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grpSp>
        <p:nvGrpSpPr>
          <p:cNvPr id="26" name="组合 25"/>
          <p:cNvGrpSpPr/>
          <p:nvPr userDrawn="1">
            <p:custDataLst>
              <p:tags r:id="rId2"/>
            </p:custDataLst>
          </p:nvPr>
        </p:nvGrpSpPr>
        <p:grpSpPr>
          <a:xfrm>
            <a:off x="-2" y="0"/>
            <a:ext cx="12192001" cy="6867831"/>
            <a:chOff x="-2" y="0"/>
            <a:chExt cx="12192001" cy="6867831"/>
          </a:xfrm>
        </p:grpSpPr>
        <p:sp>
          <p:nvSpPr>
            <p:cNvPr id="27" name="矩形 26"/>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8" name="组合 27"/>
            <p:cNvGrpSpPr/>
            <p:nvPr userDrawn="1">
              <p:custDataLst>
                <p:tags r:id="rId4"/>
              </p:custDataLst>
            </p:nvPr>
          </p:nvGrpSpPr>
          <p:grpSpPr>
            <a:xfrm flipH="1">
              <a:off x="-2" y="0"/>
              <a:ext cx="1425389" cy="1130095"/>
              <a:chOff x="7778078" y="0"/>
              <a:chExt cx="4413923" cy="3499502"/>
            </a:xfrm>
          </p:grpSpPr>
          <p:sp>
            <p:nvSpPr>
              <p:cNvPr id="34" name="任意多边形: 形状 33"/>
              <p:cNvSpPr/>
              <p:nvPr>
                <p:custDataLst>
                  <p:tags r:id="rId5"/>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5" name="任意多边形: 形状 34"/>
              <p:cNvSpPr/>
              <p:nvPr>
                <p:custDataLst>
                  <p:tags r:id="rId6"/>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7" name="任意多边形: 形状 36"/>
              <p:cNvSpPr/>
              <p:nvPr>
                <p:custDataLst>
                  <p:tags r:id="rId8"/>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9" name="组合 28"/>
            <p:cNvGrpSpPr/>
            <p:nvPr userDrawn="1">
              <p:custDataLst>
                <p:tags r:id="rId9"/>
              </p:custDataLst>
            </p:nvPr>
          </p:nvGrpSpPr>
          <p:grpSpPr>
            <a:xfrm rot="10800000" flipH="1">
              <a:off x="10766610" y="5737736"/>
              <a:ext cx="1425389" cy="1130095"/>
              <a:chOff x="7778078" y="0"/>
              <a:chExt cx="4413923" cy="3499502"/>
            </a:xfrm>
          </p:grpSpPr>
          <p:sp>
            <p:nvSpPr>
              <p:cNvPr id="30" name="任意多边形: 形状 29"/>
              <p:cNvSpPr/>
              <p:nvPr>
                <p:custDataLst>
                  <p:tags r:id="rId10"/>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1" name="任意多边形: 形状 30"/>
              <p:cNvSpPr/>
              <p:nvPr>
                <p:custDataLst>
                  <p:tags r:id="rId11"/>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2" name="任意多边形: 形状 31"/>
              <p:cNvSpPr/>
              <p:nvPr>
                <p:custDataLst>
                  <p:tags r:id="rId12"/>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3" name="任意多边形: 形状 32"/>
              <p:cNvSpPr/>
              <p:nvPr>
                <p:custDataLst>
                  <p:tags r:id="rId13"/>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sp>
        <p:nvSpPr>
          <p:cNvPr id="3" name="日期占位符 2"/>
          <p:cNvSpPr>
            <a:spLocks noGrp="1"/>
          </p:cNvSpPr>
          <p:nvPr>
            <p:ph type="dt" sz="half" idx="10"/>
            <p:custDataLst>
              <p:tags r:id="rId14"/>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5"/>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5" name="灯片编号占位符 4"/>
          <p:cNvSpPr>
            <a:spLocks noGrp="1"/>
          </p:cNvSpPr>
          <p:nvPr>
            <p:ph type="sldNum" sz="quarter" idx="12"/>
            <p:custDataLst>
              <p:tags r:id="rId16"/>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7"/>
            </p:custDataLst>
          </p:nvPr>
        </p:nvSpPr>
        <p:spPr>
          <a:xfrm>
            <a:off x="669930" y="952508"/>
            <a:ext cx="10852237" cy="5388907"/>
          </a:xfrm>
        </p:spPr>
        <p:txBody>
          <a:bodyPr/>
          <a:lstStyle>
            <a:lvl1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grpSp>
        <p:nvGrpSpPr>
          <p:cNvPr id="16" name="组合 15"/>
          <p:cNvGrpSpPr/>
          <p:nvPr>
            <p:custDataLst>
              <p:tags r:id="rId2"/>
            </p:custDataLst>
          </p:nvPr>
        </p:nvGrpSpPr>
        <p:grpSpPr>
          <a:xfrm flipH="1">
            <a:off x="-1" y="0"/>
            <a:ext cx="3893927" cy="3087232"/>
            <a:chOff x="7778078" y="0"/>
            <a:chExt cx="4413923" cy="3499502"/>
          </a:xfrm>
        </p:grpSpPr>
        <p:sp>
          <p:nvSpPr>
            <p:cNvPr id="17" name="任意多边形: 形状 16"/>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9" name="任意多边形: 形状 18"/>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4" name="任意多边形: 形状 23"/>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5" name="组合 24"/>
          <p:cNvGrpSpPr/>
          <p:nvPr>
            <p:custDataLst>
              <p:tags r:id="rId7"/>
            </p:custDataLst>
          </p:nvPr>
        </p:nvGrpSpPr>
        <p:grpSpPr>
          <a:xfrm flipH="1">
            <a:off x="-12089" y="4291344"/>
            <a:ext cx="12204089" cy="2566658"/>
            <a:chOff x="-12088" y="4794394"/>
            <a:chExt cx="12204089" cy="2063607"/>
          </a:xfrm>
        </p:grpSpPr>
        <p:sp>
          <p:nvSpPr>
            <p:cNvPr id="26" name="任意多边形: 形状 25"/>
            <p:cNvSpPr/>
            <p:nvPr>
              <p:custDataLst>
                <p:tags r:id="rId8"/>
              </p:custDataLst>
            </p:nvPr>
          </p:nvSpPr>
          <p:spPr bwMode="auto">
            <a:xfrm>
              <a:off x="554582" y="4942832"/>
              <a:ext cx="11637418" cy="1915168"/>
            </a:xfrm>
            <a:custGeom>
              <a:avLst/>
              <a:gdLst>
                <a:gd name="connsiteX0" fmla="*/ 8612903 w 11637418"/>
                <a:gd name="connsiteY0" fmla="*/ 0 h 1915168"/>
                <a:gd name="connsiteX1" fmla="*/ 11637418 w 11637418"/>
                <a:gd name="connsiteY1" fmla="*/ 1581105 h 1915168"/>
                <a:gd name="connsiteX2" fmla="*/ 11637418 w 11637418"/>
                <a:gd name="connsiteY2" fmla="*/ 1915168 h 1915168"/>
                <a:gd name="connsiteX3" fmla="*/ 0 w 11637418"/>
                <a:gd name="connsiteY3" fmla="*/ 1915168 h 1915168"/>
              </a:gdLst>
              <a:ahLst/>
              <a:cxnLst>
                <a:cxn ang="0">
                  <a:pos x="connsiteX0" y="connsiteY0"/>
                </a:cxn>
                <a:cxn ang="0">
                  <a:pos x="connsiteX1" y="connsiteY1"/>
                </a:cxn>
                <a:cxn ang="0">
                  <a:pos x="connsiteX2" y="connsiteY2"/>
                </a:cxn>
                <a:cxn ang="0">
                  <a:pos x="connsiteX3" y="connsiteY3"/>
                </a:cxn>
              </a:cxnLst>
              <a:rect l="l" t="t" r="r" b="b"/>
              <a:pathLst>
                <a:path w="11637418" h="1915168">
                  <a:moveTo>
                    <a:pt x="8612903" y="0"/>
                  </a:moveTo>
                  <a:lnTo>
                    <a:pt x="11637418" y="1581105"/>
                  </a:lnTo>
                  <a:lnTo>
                    <a:pt x="11637418" y="1915168"/>
                  </a:lnTo>
                  <a:lnTo>
                    <a:pt x="0" y="1915168"/>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27" name="任意多边形: 形状 26"/>
            <p:cNvSpPr/>
            <p:nvPr>
              <p:custDataLst>
                <p:tags r:id="rId9"/>
              </p:custDataLst>
            </p:nvPr>
          </p:nvSpPr>
          <p:spPr bwMode="auto">
            <a:xfrm>
              <a:off x="335096" y="4794394"/>
              <a:ext cx="11856904" cy="2063607"/>
            </a:xfrm>
            <a:custGeom>
              <a:avLst/>
              <a:gdLst>
                <a:gd name="connsiteX0" fmla="*/ 7128328 w 11856904"/>
                <a:gd name="connsiteY0" fmla="*/ 0 h 2063607"/>
                <a:gd name="connsiteX1" fmla="*/ 11856904 w 11856904"/>
                <a:gd name="connsiteY1" fmla="*/ 1832069 h 2063607"/>
                <a:gd name="connsiteX2" fmla="*/ 11856904 w 11856904"/>
                <a:gd name="connsiteY2" fmla="*/ 2063607 h 2063607"/>
                <a:gd name="connsiteX3" fmla="*/ 0 w 11856904"/>
                <a:gd name="connsiteY3" fmla="*/ 2063607 h 2063607"/>
              </a:gdLst>
              <a:ahLst/>
              <a:cxnLst>
                <a:cxn ang="0">
                  <a:pos x="connsiteX0" y="connsiteY0"/>
                </a:cxn>
                <a:cxn ang="0">
                  <a:pos x="connsiteX1" y="connsiteY1"/>
                </a:cxn>
                <a:cxn ang="0">
                  <a:pos x="connsiteX2" y="connsiteY2"/>
                </a:cxn>
                <a:cxn ang="0">
                  <a:pos x="connsiteX3" y="connsiteY3"/>
                </a:cxn>
              </a:cxnLst>
              <a:rect l="l" t="t" r="r" b="b"/>
              <a:pathLst>
                <a:path w="11856904" h="2063607">
                  <a:moveTo>
                    <a:pt x="7128328" y="0"/>
                  </a:moveTo>
                  <a:lnTo>
                    <a:pt x="11856904" y="1832069"/>
                  </a:lnTo>
                  <a:lnTo>
                    <a:pt x="11856904" y="2063607"/>
                  </a:lnTo>
                  <a:lnTo>
                    <a:pt x="0" y="2063607"/>
                  </a:lnTo>
                  <a:close/>
                </a:path>
              </a:pathLst>
            </a:custGeom>
            <a:solidFill>
              <a:schemeClr val="accent2">
                <a:lumMod val="60000"/>
                <a:lumOff val="40000"/>
                <a:alpha val="47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8" name="任意多边形: 形状 27"/>
            <p:cNvSpPr/>
            <p:nvPr>
              <p:custDataLst>
                <p:tags r:id="rId10"/>
              </p:custDataLst>
            </p:nvPr>
          </p:nvSpPr>
          <p:spPr bwMode="auto">
            <a:xfrm>
              <a:off x="139320" y="4847832"/>
              <a:ext cx="12052680" cy="2010168"/>
            </a:xfrm>
            <a:custGeom>
              <a:avLst/>
              <a:gdLst>
                <a:gd name="connsiteX0" fmla="*/ 5073792 w 12052680"/>
                <a:gd name="connsiteY0" fmla="*/ 0 h 2010168"/>
                <a:gd name="connsiteX1" fmla="*/ 12052680 w 12052680"/>
                <a:gd name="connsiteY1" fmla="*/ 1869250 h 2010168"/>
                <a:gd name="connsiteX2" fmla="*/ 12052680 w 12052680"/>
                <a:gd name="connsiteY2" fmla="*/ 2010168 h 2010168"/>
                <a:gd name="connsiteX3" fmla="*/ 0 w 12052680"/>
                <a:gd name="connsiteY3" fmla="*/ 2010168 h 2010168"/>
              </a:gdLst>
              <a:ahLst/>
              <a:cxnLst>
                <a:cxn ang="0">
                  <a:pos x="connsiteX0" y="connsiteY0"/>
                </a:cxn>
                <a:cxn ang="0">
                  <a:pos x="connsiteX1" y="connsiteY1"/>
                </a:cxn>
                <a:cxn ang="0">
                  <a:pos x="connsiteX2" y="connsiteY2"/>
                </a:cxn>
                <a:cxn ang="0">
                  <a:pos x="connsiteX3" y="connsiteY3"/>
                </a:cxn>
              </a:cxnLst>
              <a:rect l="l" t="t" r="r" b="b"/>
              <a:pathLst>
                <a:path w="12052680" h="2010168">
                  <a:moveTo>
                    <a:pt x="5073792" y="0"/>
                  </a:moveTo>
                  <a:lnTo>
                    <a:pt x="12052680" y="1869250"/>
                  </a:lnTo>
                  <a:lnTo>
                    <a:pt x="12052680" y="2010168"/>
                  </a:lnTo>
                  <a:lnTo>
                    <a:pt x="0" y="201016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29" name="任意多边形: 形状 28"/>
            <p:cNvSpPr/>
            <p:nvPr>
              <p:custDataLst>
                <p:tags r:id="rId11"/>
              </p:custDataLst>
            </p:nvPr>
          </p:nvSpPr>
          <p:spPr bwMode="auto">
            <a:xfrm>
              <a:off x="-12088" y="5275332"/>
              <a:ext cx="12204089" cy="1582668"/>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ndParaRPr>
            </a:p>
          </p:txBody>
        </p:sp>
      </p:grpSp>
      <p:sp>
        <p:nvSpPr>
          <p:cNvPr id="13" name="标题 1"/>
          <p:cNvSpPr>
            <a:spLocks noGrp="1"/>
          </p:cNvSpPr>
          <p:nvPr>
            <p:ph type="ctrTitle" hasCustomPrompt="1"/>
            <p:custDataLst>
              <p:tags r:id="rId12"/>
            </p:custDataLst>
          </p:nvPr>
        </p:nvSpPr>
        <p:spPr>
          <a:xfrm>
            <a:off x="3579742" y="2073991"/>
            <a:ext cx="6531128" cy="1731964"/>
          </a:xfrm>
        </p:spPr>
        <p:txBody>
          <a:bodyPr lIns="90000" tIns="46800" rIns="90000" bIns="46800" anchor="ctr">
            <a:normAutofit/>
          </a:bodyPr>
          <a:lstStyle>
            <a:lvl1pPr marL="0" indent="0" algn="r">
              <a:lnSpc>
                <a:spcPct val="90000"/>
              </a:lnSpc>
              <a:buFont typeface="Arial" panose="020B0604020202020204" pitchFamily="34" charset="0"/>
              <a:buNone/>
              <a:defRPr sz="72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单击编辑标题</a:t>
            </a:r>
            <a:endParaRPr lang="zh-CN" altLang="en-US" dirty="0"/>
          </a:p>
        </p:txBody>
      </p:sp>
      <p:sp>
        <p:nvSpPr>
          <p:cNvPr id="4" name="日期占位符 3"/>
          <p:cNvSpPr>
            <a:spLocks noGrp="1"/>
          </p:cNvSpPr>
          <p:nvPr>
            <p:ph type="dt" sz="half" idx="11"/>
            <p:custDataLst>
              <p:tags r:id="rId13"/>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2"/>
            <p:custDataLst>
              <p:tags r:id="rId14"/>
            </p:custDataLst>
          </p:nvPr>
        </p:nvSpPr>
        <p:spPr/>
        <p:txBody>
          <a:bodyPr/>
          <a:lstStyle>
            <a:lvl1pPr>
              <a:defRPr baseline="0">
                <a:latin typeface="微软雅黑" panose="020B0503020204020204" pitchFamily="34" charset="-122"/>
              </a:defRPr>
            </a:lvl1pPr>
          </a:lstStyle>
          <a:p>
            <a:endParaRPr lang="zh-CN" altLang="en-US" dirty="0"/>
          </a:p>
        </p:txBody>
      </p:sp>
      <p:sp>
        <p:nvSpPr>
          <p:cNvPr id="6" name="灯片编号占位符 5"/>
          <p:cNvSpPr>
            <a:spLocks noGrp="1"/>
          </p:cNvSpPr>
          <p:nvPr>
            <p:ph type="sldNum" sz="quarter" idx="13"/>
            <p:custDataLst>
              <p:tags r:id="rId15"/>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userDrawn="1">
            <p:custDataLst>
              <p:tags r:id="rId2"/>
            </p:custDataLst>
          </p:nvPr>
        </p:nvPicPr>
        <p:blipFill rotWithShape="1">
          <a:blip r:embed="rId3"/>
          <a:srcRect/>
          <a:stretch>
            <a:fillRect/>
          </a:stretch>
        </p:blipFill>
        <p:spPr>
          <a:xfrm>
            <a:off x="0" y="5391785"/>
            <a:ext cx="12192000" cy="1466215"/>
          </a:xfrm>
          <a:prstGeom prst="rect">
            <a:avLst/>
          </a:prstGeom>
        </p:spPr>
      </p:pic>
      <p:sp>
        <p:nvSpPr>
          <p:cNvPr id="13" name="任意多边形: 形状 28"/>
          <p:cNvSpPr/>
          <p:nvPr userDrawn="1">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custDataLst>
              <p:tags r:id="rId5"/>
            </p:custDataLst>
          </p:nvPr>
        </p:nvSpPr>
        <p:spPr/>
        <p:txBody>
          <a:bodyPr lIns="100800" tIns="39600" rIns="75600" bIns="39600">
            <a:noAutofit/>
          </a:bodyPr>
          <a:lstStyle>
            <a:lvl1pPr>
              <a:defRPr baseline="0">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zh-CN" altLang="en-US" dirty="0"/>
          </a:p>
        </p:txBody>
      </p:sp>
      <p:sp>
        <p:nvSpPr>
          <p:cNvPr id="8" name="日期占位符 7"/>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9" name="页脚占位符 8"/>
          <p:cNvSpPr>
            <a:spLocks noGrp="1"/>
          </p:cNvSpPr>
          <p:nvPr>
            <p:ph type="ftr" sz="quarter" idx="11"/>
            <p:custDataLst>
              <p:tags r:id="rId7"/>
            </p:custDataLst>
          </p:nvPr>
        </p:nvSpPr>
        <p:spPr/>
        <p:txBody>
          <a:bodyPr/>
          <a:lstStyle/>
          <a:p>
            <a:endParaRPr lang="zh-CN" altLang="en-US" dirty="0"/>
          </a:p>
        </p:txBody>
      </p:sp>
      <p:sp>
        <p:nvSpPr>
          <p:cNvPr id="10" name="灯片编号占位符 9"/>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92735" y="304165"/>
            <a:ext cx="11606530" cy="624967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4" name="组合 13"/>
          <p:cNvGrpSpPr/>
          <p:nvPr userDrawn="1">
            <p:custDataLst>
              <p:tags r:id="rId3"/>
            </p:custDataLst>
          </p:nvPr>
        </p:nvGrpSpPr>
        <p:grpSpPr>
          <a:xfrm flipH="1">
            <a:off x="0" y="0"/>
            <a:ext cx="1425575" cy="1130300"/>
            <a:chOff x="7778078" y="0"/>
            <a:chExt cx="4413923" cy="3499502"/>
          </a:xfrm>
        </p:grpSpPr>
        <p:sp>
          <p:nvSpPr>
            <p:cNvPr id="15" name="任意多边形: 形状 14"/>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7" name="任意多边形: 形状 16"/>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8" name="任意多边形: 形状 17"/>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9" name="组合 18"/>
          <p:cNvGrpSpPr/>
          <p:nvPr userDrawn="1">
            <p:custDataLst>
              <p:tags r:id="rId8"/>
            </p:custDataLst>
          </p:nvPr>
        </p:nvGrpSpPr>
        <p:grpSpPr>
          <a:xfrm rot="10800000" flipH="1">
            <a:off x="10766425" y="5737860"/>
            <a:ext cx="1425575" cy="1130300"/>
            <a:chOff x="7778078" y="0"/>
            <a:chExt cx="4413923" cy="3499502"/>
          </a:xfrm>
        </p:grpSpPr>
        <p:sp>
          <p:nvSpPr>
            <p:cNvPr id="20" name="任意多边形: 形状 19"/>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userDrawn="1">
            <p:ph type="title" hasCustomPrompt="1"/>
            <p:custDataLst>
              <p:tags r:id="rId13"/>
            </p:custDataLst>
          </p:nvPr>
        </p:nvSpPr>
        <p:spPr>
          <a:xfrm>
            <a:off x="1281600" y="1249200"/>
            <a:ext cx="9626400" cy="723600"/>
          </a:xfrm>
        </p:spPr>
        <p:txBody>
          <a:bodyPr lIns="100800" tIns="39600" rIns="75600" bIns="39600" anchor="ctr">
            <a:noAutofit/>
          </a:bodyPr>
          <a:lstStyle>
            <a:lvl1pPr>
              <a:defRPr sz="3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userDrawn="1">
            <p:ph sz="quarter" idx="13"/>
            <p:custDataLst>
              <p:tags r:id="rId14"/>
            </p:custDataLst>
          </p:nvPr>
        </p:nvSpPr>
        <p:spPr>
          <a:xfrm>
            <a:off x="1281113" y="2163600"/>
            <a:ext cx="9626600" cy="3445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userDrawn="1">
            <p:ph type="dt" sz="half" idx="14"/>
            <p:custDataLst>
              <p:tags r:id="rId15"/>
            </p:custDataLst>
          </p:nvPr>
        </p:nvSpPr>
        <p:spPr/>
        <p:txBody>
          <a:bodyPr/>
          <a:lstStyle/>
          <a:p>
            <a:fld id="{760FBDFE-C587-4B4C-A407-44438C67B59E}" type="datetimeFigureOut">
              <a:rPr lang="zh-CN" altLang="en-US" smtClean="0"/>
            </a:fld>
            <a:endParaRPr lang="zh-CN" altLang="en-US"/>
          </a:p>
        </p:txBody>
      </p:sp>
      <p:sp>
        <p:nvSpPr>
          <p:cNvPr id="9" name="页脚占位符 8"/>
          <p:cNvSpPr>
            <a:spLocks noGrp="1"/>
          </p:cNvSpPr>
          <p:nvPr userDrawn="1">
            <p:ph type="ftr" sz="quarter" idx="15"/>
            <p:custDataLst>
              <p:tags r:id="rId16"/>
            </p:custDataLst>
          </p:nvPr>
        </p:nvSpPr>
        <p:spPr/>
        <p:txBody>
          <a:bodyPr/>
          <a:lstStyle/>
          <a:p>
            <a:endParaRPr lang="zh-CN" altLang="en-US" dirty="0"/>
          </a:p>
        </p:txBody>
      </p:sp>
      <p:sp>
        <p:nvSpPr>
          <p:cNvPr id="10" name="灯片编号占位符 9"/>
          <p:cNvSpPr>
            <a:spLocks noGrp="1"/>
          </p:cNvSpPr>
          <p:nvPr userDrawn="1">
            <p:ph type="sldNum" sz="quarter" idx="16"/>
            <p:custDataLst>
              <p:tags r:id="rId1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2" name="组合 11"/>
          <p:cNvGrpSpPr/>
          <p:nvPr userDrawn="1">
            <p:custDataLst>
              <p:tags r:id="rId3"/>
            </p:custDataLst>
          </p:nvPr>
        </p:nvGrpSpPr>
        <p:grpSpPr>
          <a:xfrm flipH="1">
            <a:off x="0" y="0"/>
            <a:ext cx="1425575" cy="1130300"/>
            <a:chOff x="7778078" y="0"/>
            <a:chExt cx="4413923" cy="3499502"/>
          </a:xfrm>
        </p:grpSpPr>
        <p:sp>
          <p:nvSpPr>
            <p:cNvPr id="13" name="任意多边形: 形状 12"/>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4" name="任意多边形: 形状 13"/>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5" name="任意多边形: 形状 14"/>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7" name="组合 16"/>
          <p:cNvGrpSpPr/>
          <p:nvPr userDrawn="1">
            <p:custDataLst>
              <p:tags r:id="rId8"/>
            </p:custDataLst>
          </p:nvPr>
        </p:nvGrpSpPr>
        <p:grpSpPr>
          <a:xfrm rot="10800000" flipH="1">
            <a:off x="10766425" y="5727700"/>
            <a:ext cx="1425575" cy="1130300"/>
            <a:chOff x="7778078" y="0"/>
            <a:chExt cx="4413923" cy="3499502"/>
          </a:xfrm>
        </p:grpSpPr>
        <p:sp>
          <p:nvSpPr>
            <p:cNvPr id="18" name="任意多边形: 形状 17"/>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9" name="任意多边形: 形状 18"/>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0" name="任意多边形: 形状 19"/>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hasCustomPrompt="1"/>
            <p:custDataLst>
              <p:tags r:id="rId13"/>
            </p:custDataLst>
          </p:nvPr>
        </p:nvSpPr>
        <p:spPr>
          <a:xfrm>
            <a:off x="583200" y="770400"/>
            <a:ext cx="3960000" cy="882000"/>
          </a:xfrm>
        </p:spPr>
        <p:txBody>
          <a:bodyPr lIns="100800" tIns="39600" rIns="75600" bIns="39600" anchor="ctr">
            <a:noAutofit/>
          </a:bodyPr>
          <a:lstStyle>
            <a:lvl1pPr>
              <a:defRPr sz="3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单击编辑标题</a:t>
            </a:r>
            <a:endParaRPr lang="zh-CN" altLang="en-US" dirty="0"/>
          </a:p>
        </p:txBody>
      </p:sp>
      <p:sp>
        <p:nvSpPr>
          <p:cNvPr id="7" name="文本占位符 6"/>
          <p:cNvSpPr>
            <a:spLocks noGrp="1"/>
          </p:cNvSpPr>
          <p:nvPr>
            <p:ph type="body" sz="quarter" idx="13"/>
            <p:custDataLst>
              <p:tags r:id="rId14"/>
            </p:custDataLst>
          </p:nvPr>
        </p:nvSpPr>
        <p:spPr>
          <a:xfrm>
            <a:off x="586800" y="1764000"/>
            <a:ext cx="3956400" cy="4093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5"/>
            </p:custDataLst>
          </p:nvPr>
        </p:nvSpPr>
        <p:spPr>
          <a:xfrm>
            <a:off x="5101200" y="769938"/>
            <a:ext cx="6480000" cy="5087937"/>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10" name="页脚占位符 9"/>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8" name="组合 17"/>
          <p:cNvGrpSpPr/>
          <p:nvPr userDrawn="1">
            <p:custDataLst>
              <p:tags r:id="rId3"/>
            </p:custDataLst>
          </p:nvPr>
        </p:nvGrpSpPr>
        <p:grpSpPr>
          <a:xfrm flipH="1">
            <a:off x="0" y="0"/>
            <a:ext cx="1425575" cy="1130300"/>
            <a:chOff x="7778078" y="0"/>
            <a:chExt cx="4413923" cy="3499502"/>
          </a:xfrm>
        </p:grpSpPr>
        <p:sp>
          <p:nvSpPr>
            <p:cNvPr id="24" name="任意多边形: 形状 23"/>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5" name="任意多边形: 形状 24"/>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6" name="任意多边形: 形状 25"/>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7" name="任意多边形: 形状 26"/>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9" name="组合 18"/>
          <p:cNvGrpSpPr/>
          <p:nvPr userDrawn="1">
            <p:custDataLst>
              <p:tags r:id="rId8"/>
            </p:custDataLst>
          </p:nvPr>
        </p:nvGrpSpPr>
        <p:grpSpPr>
          <a:xfrm rot="10800000" flipH="1">
            <a:off x="10766425" y="5727700"/>
            <a:ext cx="1425575" cy="1130300"/>
            <a:chOff x="7778078" y="0"/>
            <a:chExt cx="4413923" cy="3499502"/>
          </a:xfrm>
        </p:grpSpPr>
        <p:sp>
          <p:nvSpPr>
            <p:cNvPr id="20" name="任意多边形: 形状 19"/>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p:custDataLst>
              <p:tags r:id="rId13"/>
            </p:custDataLst>
          </p:nvPr>
        </p:nvSpPr>
        <p:spPr>
          <a:xfrm>
            <a:off x="612000" y="781200"/>
            <a:ext cx="10976400" cy="626400"/>
          </a:xfrm>
        </p:spPr>
        <p:txBody>
          <a:bodyPr lIns="100800" tIns="39600" rIns="75600" bIns="39600" anchor="ctr">
            <a:noAutofit/>
          </a:bodyPr>
          <a:lstStyle>
            <a:lvl1pPr algn="ctr">
              <a:defRPr sz="3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文本占位符 6"/>
          <p:cNvSpPr>
            <a:spLocks noGrp="1"/>
          </p:cNvSpPr>
          <p:nvPr>
            <p:ph type="body" sz="quarter" idx="13"/>
            <p:custDataLst>
              <p:tags r:id="rId14"/>
            </p:custDataLst>
          </p:nvPr>
        </p:nvSpPr>
        <p:spPr>
          <a:xfrm>
            <a:off x="612000" y="1659600"/>
            <a:ext cx="10975975" cy="828000"/>
          </a:xfrm>
        </p:spPr>
        <p:txBody>
          <a:bodyPr lIns="100800" tIns="0" rIns="82800" bIns="0">
            <a:normAutofit/>
          </a:bodyPr>
          <a:lstStyle>
            <a:lvl1pPr marL="0" indent="0" algn="ctr">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5"/>
            </p:custDataLst>
          </p:nvPr>
        </p:nvSpPr>
        <p:spPr>
          <a:xfrm>
            <a:off x="612775" y="2808000"/>
            <a:ext cx="10965600" cy="34308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3" name="组合 12"/>
          <p:cNvGrpSpPr/>
          <p:nvPr userDrawn="1">
            <p:custDataLst>
              <p:tags r:id="rId3"/>
            </p:custDataLst>
          </p:nvPr>
        </p:nvGrpSpPr>
        <p:grpSpPr>
          <a:xfrm flipH="1">
            <a:off x="0" y="0"/>
            <a:ext cx="1425575" cy="1130300"/>
            <a:chOff x="7778078" y="0"/>
            <a:chExt cx="4413923" cy="3499502"/>
          </a:xfrm>
        </p:grpSpPr>
        <p:sp>
          <p:nvSpPr>
            <p:cNvPr id="19" name="任意多边形: 形状 18"/>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0" name="任意多边形: 形状 19"/>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4" name="组合 13"/>
          <p:cNvGrpSpPr/>
          <p:nvPr userDrawn="1">
            <p:custDataLst>
              <p:tags r:id="rId8"/>
            </p:custDataLst>
          </p:nvPr>
        </p:nvGrpSpPr>
        <p:grpSpPr>
          <a:xfrm rot="10800000" flipH="1">
            <a:off x="10766425" y="5727700"/>
            <a:ext cx="1425575" cy="1130300"/>
            <a:chOff x="7778078" y="0"/>
            <a:chExt cx="4413923" cy="3499502"/>
          </a:xfrm>
        </p:grpSpPr>
        <p:sp>
          <p:nvSpPr>
            <p:cNvPr id="15" name="任意多边形: 形状 14"/>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7" name="任意多边形: 形状 16"/>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8" name="任意多边形: 形状 17"/>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p:custDataLst>
              <p:tags r:id="rId13"/>
            </p:custDataLst>
          </p:nvPr>
        </p:nvSpPr>
        <p:spPr>
          <a:xfrm>
            <a:off x="604800" y="669600"/>
            <a:ext cx="10976400" cy="565200"/>
          </a:xfrm>
        </p:spPr>
        <p:txBody>
          <a:bodyPr lIns="100800" tIns="39600" rIns="75600" bIns="39600" anchor="ctr">
            <a:noAutofit/>
          </a:bodyPr>
          <a:lstStyle>
            <a:lvl1pPr algn="ctr">
              <a:defRPr sz="3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内容占位符 6"/>
          <p:cNvSpPr>
            <a:spLocks noGrp="1"/>
          </p:cNvSpPr>
          <p:nvPr>
            <p:ph sz="quarter" idx="13"/>
            <p:custDataLst>
              <p:tags r:id="rId14"/>
            </p:custDataLst>
          </p:nvPr>
        </p:nvSpPr>
        <p:spPr>
          <a:xfrm>
            <a:off x="604837" y="1681200"/>
            <a:ext cx="10990800" cy="3211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5"/>
            </p:custDataLst>
          </p:nvPr>
        </p:nvSpPr>
        <p:spPr>
          <a:xfrm>
            <a:off x="594000" y="5180400"/>
            <a:ext cx="11001600" cy="10116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10" name="页脚占位符 9"/>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userDrawn="1">
            <p:custDataLst>
              <p:tags r:id="rId3"/>
            </p:custDataLst>
          </p:nvPr>
        </p:nvPicPr>
        <p:blipFill rotWithShape="1">
          <a:blip r:embed="rId4"/>
          <a:srcRect/>
          <a:stretch>
            <a:fillRect/>
          </a:stretch>
        </p:blipFill>
        <p:spPr>
          <a:xfrm>
            <a:off x="0" y="5391785"/>
            <a:ext cx="12192000" cy="1466215"/>
          </a:xfrm>
          <a:prstGeom prst="rect">
            <a:avLst/>
          </a:prstGeom>
        </p:spPr>
      </p:pic>
      <p:sp>
        <p:nvSpPr>
          <p:cNvPr id="16" name="任意多边形: 形状 28"/>
          <p:cNvSpPr/>
          <p:nvPr userDrawn="1">
            <p:custDataLst>
              <p:tags r:id="rId5"/>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custDataLst>
              <p:tags r:id="rId6"/>
            </p:custDataLst>
          </p:nvPr>
        </p:nvSpPr>
        <p:spPr>
          <a:xfrm>
            <a:off x="579600" y="237600"/>
            <a:ext cx="11037600" cy="441964"/>
          </a:xfrm>
        </p:spPr>
        <p:txBody>
          <a:bodyPr lIns="100800" tIns="39600" rIns="75600" bIns="39600">
            <a:no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内容占位符 6"/>
          <p:cNvSpPr>
            <a:spLocks noGrp="1"/>
          </p:cNvSpPr>
          <p:nvPr>
            <p:ph sz="quarter" idx="13"/>
            <p:custDataLst>
              <p:tags r:id="rId7"/>
            </p:custDataLst>
          </p:nvPr>
        </p:nvSpPr>
        <p:spPr>
          <a:xfrm>
            <a:off x="579600" y="1663200"/>
            <a:ext cx="5342400" cy="28944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8"/>
            </p:custDataLst>
          </p:nvPr>
        </p:nvSpPr>
        <p:spPr>
          <a:xfrm>
            <a:off x="6242400" y="1663200"/>
            <a:ext cx="5367600" cy="28944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9"/>
            </p:custDataLst>
          </p:nvPr>
        </p:nvSpPr>
        <p:spPr>
          <a:xfrm>
            <a:off x="572400" y="4816800"/>
            <a:ext cx="5342400" cy="7812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0"/>
            </p:custDataLst>
          </p:nvPr>
        </p:nvSpPr>
        <p:spPr>
          <a:xfrm>
            <a:off x="6253200" y="4813200"/>
            <a:ext cx="5367600" cy="7812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p:ph type="dt" sz="half" idx="17"/>
            <p:custDataLst>
              <p:tags r:id="rId11"/>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8"/>
            <p:custDataLst>
              <p:tags r:id="rId12"/>
            </p:custDataLst>
          </p:nvPr>
        </p:nvSpPr>
        <p:spPr/>
        <p:txBody>
          <a:bodyPr/>
          <a:lstStyle/>
          <a:p>
            <a:endParaRPr lang="zh-CN" altLang="en-US" dirty="0"/>
          </a:p>
        </p:txBody>
      </p:sp>
      <p:sp>
        <p:nvSpPr>
          <p:cNvPr id="12" name="灯片编号占位符 11"/>
          <p:cNvSpPr>
            <a:spLocks noGrp="1"/>
          </p:cNvSpPr>
          <p:nvPr>
            <p:ph type="sldNum" sz="quarter" idx="19"/>
            <p:custDataLst>
              <p:tags r:id="rId13"/>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1" name="组合 10"/>
          <p:cNvGrpSpPr/>
          <p:nvPr userDrawn="1">
            <p:custDataLst>
              <p:tags r:id="rId3"/>
            </p:custDataLst>
          </p:nvPr>
        </p:nvGrpSpPr>
        <p:grpSpPr>
          <a:xfrm flipH="1">
            <a:off x="0" y="0"/>
            <a:ext cx="3893820" cy="3087370"/>
            <a:chOff x="7778078" y="0"/>
            <a:chExt cx="4413923" cy="3499502"/>
          </a:xfrm>
        </p:grpSpPr>
        <p:sp>
          <p:nvSpPr>
            <p:cNvPr id="12" name="任意多边形: 形状 11"/>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3" name="任意多边形: 形状 12"/>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4" name="任意多边形: 形状 13"/>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5" name="任意多边形: 形状 14"/>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1" name="组合 20"/>
          <p:cNvGrpSpPr/>
          <p:nvPr userDrawn="1">
            <p:custDataLst>
              <p:tags r:id="rId8"/>
            </p:custDataLst>
          </p:nvPr>
        </p:nvGrpSpPr>
        <p:grpSpPr>
          <a:xfrm rot="10800000" flipH="1">
            <a:off x="8298180" y="3780790"/>
            <a:ext cx="3893820" cy="3087370"/>
            <a:chOff x="7778078" y="0"/>
            <a:chExt cx="4413923" cy="3499502"/>
          </a:xfrm>
        </p:grpSpPr>
        <p:sp>
          <p:nvSpPr>
            <p:cNvPr id="22" name="任意多边形: 形状 21"/>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4" name="任意多边形: 形状 23"/>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5" name="任意多边形: 形状 24"/>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userDrawn="1">
            <p:ph type="title" hasCustomPrompt="1"/>
            <p:custDataLst>
              <p:tags r:id="rId13"/>
            </p:custDataLst>
          </p:nvPr>
        </p:nvSpPr>
        <p:spPr>
          <a:xfrm>
            <a:off x="1522800" y="1339200"/>
            <a:ext cx="9144000" cy="2386800"/>
          </a:xfrm>
        </p:spPr>
        <p:txBody>
          <a:bodyPr lIns="100800" tIns="39600" rIns="75600" bIns="39600" anchor="b">
            <a:noAutofit/>
          </a:bodyPr>
          <a:lstStyle>
            <a:lvl1pPr algn="ctr">
              <a:defRPr sz="60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文本占位符 6"/>
          <p:cNvSpPr>
            <a:spLocks noGrp="1"/>
          </p:cNvSpPr>
          <p:nvPr userDrawn="1">
            <p:ph type="body" sz="quarter" idx="13"/>
            <p:custDataLst>
              <p:tags r:id="rId14"/>
            </p:custDataLst>
          </p:nvPr>
        </p:nvSpPr>
        <p:spPr>
          <a:xfrm>
            <a:off x="1522413" y="3862800"/>
            <a:ext cx="9144000" cy="1656000"/>
          </a:xfrm>
        </p:spPr>
        <p:txBody>
          <a:bodyPr lIns="100800" tIns="0" rIns="82800" bIns="0">
            <a:normAutofit/>
          </a:bodyPr>
          <a:lstStyle>
            <a:lvl1pPr marL="0" indent="0" algn="ctr">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userDrawn="1">
            <p:ph type="dt" sz="half" idx="14"/>
            <p:custDataLst>
              <p:tags r:id="rId15"/>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userDrawn="1">
            <p:ph type="ftr" sz="quarter" idx="15"/>
            <p:custDataLst>
              <p:tags r:id="rId16"/>
            </p:custDataLst>
          </p:nvPr>
        </p:nvSpPr>
        <p:spPr/>
        <p:txBody>
          <a:bodyPr/>
          <a:lstStyle/>
          <a:p>
            <a:endParaRPr lang="zh-CN" altLang="en-US" dirty="0"/>
          </a:p>
        </p:txBody>
      </p:sp>
      <p:sp>
        <p:nvSpPr>
          <p:cNvPr id="9" name="灯片编号占位符 8"/>
          <p:cNvSpPr>
            <a:spLocks noGrp="1"/>
          </p:cNvSpPr>
          <p:nvPr userDrawn="1">
            <p:ph type="sldNum" sz="quarter" idx="16"/>
            <p:custDataLst>
              <p:tags r:id="rId1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2"/>
        </a:solidFill>
        <a:effectLst/>
      </p:bgPr>
    </p:bg>
    <p:spTree>
      <p:nvGrpSpPr>
        <p:cNvPr id="1" name=""/>
        <p:cNvGrpSpPr/>
        <p:nvPr/>
      </p:nvGrpSpPr>
      <p:grpSpPr>
        <a:xfrm>
          <a:off x="0" y="0"/>
          <a:ext cx="0" cy="0"/>
          <a:chOff x="0" y="0"/>
          <a:chExt cx="0" cy="0"/>
        </a:xfrm>
      </p:grpSpPr>
      <p:pic>
        <p:nvPicPr>
          <p:cNvPr id="7" name="图片 6" descr="C:\Users\Administrator.USER-20190207SV\Desktop\金融\股市业务\low-angle-photograph-of-city-structures-1755693.jpglow-angle-photograph-of-city-structures-1755693"/>
          <p:cNvPicPr>
            <a:picLocks noChangeAspect="1"/>
          </p:cNvPicPr>
          <p:nvPr userDrawn="1">
            <p:custDataLst>
              <p:tags r:id="rId2"/>
            </p:custDataLst>
          </p:nvPr>
        </p:nvPicPr>
        <p:blipFill>
          <a:blip r:embed="rId3" cstate="email"/>
          <a:srcRect/>
          <a:stretch>
            <a:fillRect/>
          </a:stretch>
        </p:blipFill>
        <p:spPr>
          <a:xfrm>
            <a:off x="-22446" y="0"/>
            <a:ext cx="12192000" cy="6858000"/>
          </a:xfrm>
          <a:prstGeom prst="rect">
            <a:avLst/>
          </a:prstGeom>
        </p:spPr>
      </p:pic>
      <p:sp>
        <p:nvSpPr>
          <p:cNvPr id="8" name="矩形 7"/>
          <p:cNvSpPr/>
          <p:nvPr userDrawn="1">
            <p:custDataLst>
              <p:tags r:id="rId4"/>
            </p:custDataLst>
          </p:nvPr>
        </p:nvSpPr>
        <p:spPr>
          <a:xfrm>
            <a:off x="10795" y="2099945"/>
            <a:ext cx="12192635" cy="4756785"/>
          </a:xfrm>
          <a:prstGeom prst="rect">
            <a:avLst/>
          </a:prstGeom>
          <a:solidFill>
            <a:schemeClr val="accent6">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12" name="组合 11"/>
          <p:cNvGrpSpPr/>
          <p:nvPr userDrawn="1">
            <p:custDataLst>
              <p:tags r:id="rId5"/>
            </p:custDataLst>
          </p:nvPr>
        </p:nvGrpSpPr>
        <p:grpSpPr>
          <a:xfrm>
            <a:off x="0" y="0"/>
            <a:ext cx="12192000" cy="318770"/>
            <a:chOff x="0" y="0"/>
            <a:chExt cx="19200" cy="502"/>
          </a:xfrm>
        </p:grpSpPr>
        <p:sp>
          <p:nvSpPr>
            <p:cNvPr id="13" name="任意多边形 11"/>
            <p:cNvSpPr/>
            <p:nvPr>
              <p:custDataLst>
                <p:tags r:id="rId6"/>
              </p:custDataLst>
            </p:nvPr>
          </p:nvSpPr>
          <p:spPr>
            <a:xfrm flipH="1">
              <a:off x="9630" y="0"/>
              <a:ext cx="957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9571" h="502">
                  <a:moveTo>
                    <a:pt x="0" y="0"/>
                  </a:moveTo>
                  <a:lnTo>
                    <a:pt x="9571" y="0"/>
                  </a:lnTo>
                  <a:lnTo>
                    <a:pt x="8082" y="502"/>
                  </a:lnTo>
                  <a:lnTo>
                    <a:pt x="0" y="502"/>
                  </a:lnTo>
                  <a:lnTo>
                    <a:pt x="0" y="0"/>
                  </a:lnTo>
                  <a:close/>
                </a:path>
              </a:pathLst>
            </a:custGeom>
            <a:solidFill>
              <a:schemeClr val="accent6">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15"/>
            <p:cNvSpPr/>
            <p:nvPr>
              <p:custDataLst>
                <p:tags r:id="rId7"/>
              </p:custDataLst>
            </p:nvPr>
          </p:nvSpPr>
          <p:spPr>
            <a:xfrm flipH="1">
              <a:off x="0" y="0"/>
              <a:ext cx="1052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0521" h="502">
                  <a:moveTo>
                    <a:pt x="1489" y="0"/>
                  </a:moveTo>
                  <a:lnTo>
                    <a:pt x="10521" y="0"/>
                  </a:lnTo>
                  <a:lnTo>
                    <a:pt x="10521" y="502"/>
                  </a:lnTo>
                  <a:lnTo>
                    <a:pt x="0" y="502"/>
                  </a:lnTo>
                  <a:lnTo>
                    <a:pt x="1489" y="0"/>
                  </a:lnTo>
                  <a:close/>
                </a:path>
              </a:pathLst>
            </a:custGeom>
            <a:solidFill>
              <a:schemeClr val="bg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5" name="组合 14"/>
          <p:cNvGrpSpPr/>
          <p:nvPr userDrawn="1">
            <p:custDataLst>
              <p:tags r:id="rId8"/>
            </p:custDataLst>
          </p:nvPr>
        </p:nvGrpSpPr>
        <p:grpSpPr>
          <a:xfrm>
            <a:off x="0" y="4866005"/>
            <a:ext cx="1891030" cy="2157730"/>
            <a:chOff x="0" y="7661"/>
            <a:chExt cx="2978" cy="3398"/>
          </a:xfrm>
        </p:grpSpPr>
        <p:sp>
          <p:nvSpPr>
            <p:cNvPr id="19" name="任意多边形 20"/>
            <p:cNvSpPr/>
            <p:nvPr>
              <p:custDataLst>
                <p:tags r:id="rId9"/>
              </p:custDataLst>
            </p:nvPr>
          </p:nvSpPr>
          <p:spPr>
            <a:xfrm rot="20940000" flipH="1">
              <a:off x="264" y="7661"/>
              <a:ext cx="2714" cy="3399"/>
            </a:xfrm>
            <a:custGeom>
              <a:avLst/>
              <a:gdLst>
                <a:gd name="adj" fmla="val 9866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908" h="3582">
                  <a:moveTo>
                    <a:pt x="2872" y="0"/>
                  </a:moveTo>
                  <a:lnTo>
                    <a:pt x="2908" y="181"/>
                  </a:lnTo>
                  <a:lnTo>
                    <a:pt x="214" y="3541"/>
                  </a:lnTo>
                  <a:lnTo>
                    <a:pt x="0" y="3582"/>
                  </a:lnTo>
                  <a:lnTo>
                    <a:pt x="2872"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直角三角形 19"/>
            <p:cNvSpPr/>
            <p:nvPr>
              <p:custDataLst>
                <p:tags r:id="rId10"/>
              </p:custDataLst>
            </p:nvPr>
          </p:nvSpPr>
          <p:spPr>
            <a:xfrm>
              <a:off x="0" y="8687"/>
              <a:ext cx="2683" cy="2111"/>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1" name="组合 20"/>
          <p:cNvGrpSpPr/>
          <p:nvPr userDrawn="1">
            <p:custDataLst>
              <p:tags r:id="rId11"/>
            </p:custDataLst>
          </p:nvPr>
        </p:nvGrpSpPr>
        <p:grpSpPr>
          <a:xfrm>
            <a:off x="9514205" y="4051300"/>
            <a:ext cx="2688590" cy="3073400"/>
            <a:chOff x="14983" y="6380"/>
            <a:chExt cx="4234" cy="4840"/>
          </a:xfrm>
        </p:grpSpPr>
        <p:sp>
          <p:nvSpPr>
            <p:cNvPr id="22" name="任意多边形 4"/>
            <p:cNvSpPr/>
            <p:nvPr>
              <p:custDataLst>
                <p:tags r:id="rId12"/>
              </p:custDataLst>
            </p:nvPr>
          </p:nvSpPr>
          <p:spPr>
            <a:xfrm rot="660000">
              <a:off x="14983" y="6380"/>
              <a:ext cx="3952" cy="4841"/>
            </a:xfrm>
            <a:custGeom>
              <a:avLst/>
              <a:gdLst>
                <a:gd name="adj" fmla="val 9407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3952" h="4957">
                  <a:moveTo>
                    <a:pt x="3790" y="0"/>
                  </a:moveTo>
                  <a:lnTo>
                    <a:pt x="3952" y="833"/>
                  </a:lnTo>
                  <a:lnTo>
                    <a:pt x="939" y="4774"/>
                  </a:lnTo>
                  <a:lnTo>
                    <a:pt x="0" y="4957"/>
                  </a:lnTo>
                  <a:lnTo>
                    <a:pt x="3790"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任意多边形 18"/>
            <p:cNvSpPr/>
            <p:nvPr>
              <p:custDataLst>
                <p:tags r:id="rId13"/>
              </p:custDataLst>
            </p:nvPr>
          </p:nvSpPr>
          <p:spPr>
            <a:xfrm rot="660000">
              <a:off x="16334" y="7866"/>
              <a:ext cx="2603" cy="3203"/>
            </a:xfrm>
            <a:custGeom>
              <a:avLst/>
              <a:gdLst>
                <a:gd name="adj" fmla="val 9930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603" h="3203">
                  <a:moveTo>
                    <a:pt x="2585" y="0"/>
                  </a:moveTo>
                  <a:lnTo>
                    <a:pt x="2603" y="93"/>
                  </a:lnTo>
                  <a:lnTo>
                    <a:pt x="110" y="3181"/>
                  </a:lnTo>
                  <a:lnTo>
                    <a:pt x="0" y="3203"/>
                  </a:lnTo>
                  <a:lnTo>
                    <a:pt x="2585"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直角三角形 23"/>
            <p:cNvSpPr/>
            <p:nvPr>
              <p:custDataLst>
                <p:tags r:id="rId14"/>
              </p:custDataLst>
            </p:nvPr>
          </p:nvSpPr>
          <p:spPr>
            <a:xfrm flipH="1">
              <a:off x="16535" y="8687"/>
              <a:ext cx="2683" cy="2113"/>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ctrTitle" hasCustomPrompt="1"/>
            <p:custDataLst>
              <p:tags r:id="rId15"/>
            </p:custDataLst>
          </p:nvPr>
        </p:nvSpPr>
        <p:spPr>
          <a:xfrm>
            <a:off x="1015405" y="3833282"/>
            <a:ext cx="10161190" cy="1243124"/>
          </a:xfrm>
        </p:spPr>
        <p:txBody>
          <a:bodyPr lIns="90000" tIns="46800" rIns="90000" bIns="46800" anchor="b" anchorCtr="0">
            <a:noAutofit/>
          </a:bodyPr>
          <a:lstStyle>
            <a:lvl1pPr algn="ctr">
              <a:defRPr sz="7200" b="0" spc="600" baseline="0">
                <a:solidFill>
                  <a:schemeClr val="bg1"/>
                </a:solidFill>
                <a:ea typeface="汉仪旗黑-85S" panose="00020600040101010101" pitchFamily="18" charset="-122"/>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16"/>
            </p:custDataLst>
          </p:nvPr>
        </p:nvSpPr>
        <p:spPr>
          <a:xfrm>
            <a:off x="1015405" y="5142016"/>
            <a:ext cx="10161190" cy="950984"/>
          </a:xfrm>
        </p:spPr>
        <p:txBody>
          <a:bodyPr lIns="101600" tIns="38100" rIns="76200" bIns="38100">
            <a:normAutofit/>
          </a:bodyPr>
          <a:lstStyle>
            <a:lvl1pPr marL="0" indent="0" algn="ctr" eaLnBrk="1" fontAlgn="auto" latinLnBrk="0" hangingPunct="1">
              <a:lnSpc>
                <a:spcPct val="100000"/>
              </a:lnSpc>
              <a:buNone/>
              <a:defRPr sz="2800" u="none" strike="noStrike" kern="1200" cap="none" spc="200" normalizeH="0" baseline="0">
                <a:solidFill>
                  <a:schemeClr val="bg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17"/>
            </p:custDataLst>
          </p:nvPr>
        </p:nvSpPr>
        <p:spPr/>
        <p:txBody>
          <a:bodyPr>
            <a:normAutofit/>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8"/>
            </p:custDataLst>
          </p:nvPr>
        </p:nvSpPr>
        <p:spPr/>
        <p:txBody>
          <a:bodyPr>
            <a:normAutofit/>
          </a:bodyPr>
          <a:lstStyle>
            <a:lvl1pPr>
              <a:defRPr>
                <a:solidFill>
                  <a:schemeClr val="tx1">
                    <a:lumMod val="85000"/>
                    <a:lumOff val="15000"/>
                  </a:schemeClr>
                </a:solidFill>
              </a:defRPr>
            </a:lvl1pPr>
          </a:lstStyle>
          <a:p>
            <a:endParaRPr lang="zh-CN" altLang="en-US" dirty="0"/>
          </a:p>
        </p:txBody>
      </p:sp>
      <p:sp>
        <p:nvSpPr>
          <p:cNvPr id="18" name="灯片编号占位符 17"/>
          <p:cNvSpPr>
            <a:spLocks noGrp="1"/>
          </p:cNvSpPr>
          <p:nvPr>
            <p:ph type="sldNum" sz="quarter" idx="12"/>
            <p:custDataLst>
              <p:tags r:id="rId19"/>
            </p:custDataLst>
          </p:nvPr>
        </p:nvSpPr>
        <p:spPr/>
        <p:txBody>
          <a:bodyPr>
            <a:normAutofit/>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952508"/>
            <a:ext cx="10852237"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2"/>
        </a:solidFill>
        <a:effectLst/>
      </p:bgPr>
    </p:bg>
    <p:spTree>
      <p:nvGrpSpPr>
        <p:cNvPr id="1" name=""/>
        <p:cNvGrpSpPr/>
        <p:nvPr/>
      </p:nvGrpSpPr>
      <p:grpSpPr>
        <a:xfrm>
          <a:off x="0" y="0"/>
          <a:ext cx="0" cy="0"/>
          <a:chOff x="0" y="0"/>
          <a:chExt cx="0" cy="0"/>
        </a:xfrm>
      </p:grpSpPr>
      <p:pic>
        <p:nvPicPr>
          <p:cNvPr id="7" name="图片 6" descr="C:\Users\Administrator.USER-20190207SV\Desktop\金融\股市业务\black-and-grey-casio-scientific-calculator-showing-formula-220301.jpgblack-and-grey-casio-scientific-calculator-showing-formula-220301"/>
          <p:cNvPicPr>
            <a:picLocks noChangeAspect="1"/>
          </p:cNvPicPr>
          <p:nvPr userDrawn="1">
            <p:custDataLst>
              <p:tags r:id="rId2"/>
            </p:custDataLst>
          </p:nvPr>
        </p:nvPicPr>
        <p:blipFill>
          <a:blip r:embed="rId3" cstate="email"/>
          <a:srcRect/>
          <a:stretch>
            <a:fillRect/>
          </a:stretch>
        </p:blipFill>
        <p:spPr>
          <a:xfrm>
            <a:off x="0" y="-24130"/>
            <a:ext cx="12191365" cy="6906260"/>
          </a:xfrm>
          <a:custGeom>
            <a:avLst/>
            <a:gdLst/>
            <a:ahLst/>
            <a:cxnLst>
              <a:cxn ang="3">
                <a:pos x="hc" y="t"/>
              </a:cxn>
              <a:cxn ang="cd2">
                <a:pos x="l" y="vc"/>
              </a:cxn>
              <a:cxn ang="cd4">
                <a:pos x="hc" y="b"/>
              </a:cxn>
              <a:cxn ang="0">
                <a:pos x="r" y="vc"/>
              </a:cxn>
            </a:cxnLst>
            <a:rect l="l" t="t" r="r" b="b"/>
            <a:pathLst>
              <a:path w="19199" h="10876">
                <a:moveTo>
                  <a:pt x="0" y="7366"/>
                </a:moveTo>
                <a:lnTo>
                  <a:pt x="19199" y="7366"/>
                </a:lnTo>
                <a:lnTo>
                  <a:pt x="19199" y="10876"/>
                </a:lnTo>
                <a:lnTo>
                  <a:pt x="0" y="10876"/>
                </a:lnTo>
                <a:lnTo>
                  <a:pt x="0" y="7366"/>
                </a:lnTo>
                <a:close/>
                <a:moveTo>
                  <a:pt x="0" y="0"/>
                </a:moveTo>
                <a:lnTo>
                  <a:pt x="19199" y="0"/>
                </a:lnTo>
                <a:lnTo>
                  <a:pt x="19199" y="4164"/>
                </a:lnTo>
                <a:lnTo>
                  <a:pt x="0" y="4164"/>
                </a:lnTo>
                <a:lnTo>
                  <a:pt x="0" y="0"/>
                </a:lnTo>
                <a:close/>
              </a:path>
            </a:pathLst>
          </a:custGeom>
        </p:spPr>
      </p:pic>
      <p:grpSp>
        <p:nvGrpSpPr>
          <p:cNvPr id="9" name="组合 8"/>
          <p:cNvGrpSpPr/>
          <p:nvPr userDrawn="1">
            <p:custDataLst>
              <p:tags r:id="rId4"/>
            </p:custDataLst>
          </p:nvPr>
        </p:nvGrpSpPr>
        <p:grpSpPr>
          <a:xfrm>
            <a:off x="521970" y="1209040"/>
            <a:ext cx="2790825" cy="2790825"/>
            <a:chOff x="2605" y="-3645"/>
            <a:chExt cx="3645" cy="3645"/>
          </a:xfrm>
        </p:grpSpPr>
        <p:sp>
          <p:nvSpPr>
            <p:cNvPr id="10" name="椭圆 9"/>
            <p:cNvSpPr/>
            <p:nvPr>
              <p:custDataLst>
                <p:tags r:id="rId5"/>
              </p:custDataLst>
            </p:nvPr>
          </p:nvSpPr>
          <p:spPr>
            <a:xfrm>
              <a:off x="2605" y="-3645"/>
              <a:ext cx="3645" cy="36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0"/>
            <p:cNvSpPr/>
            <p:nvPr>
              <p:custDataLst>
                <p:tags r:id="rId6"/>
              </p:custDataLst>
            </p:nvPr>
          </p:nvSpPr>
          <p:spPr>
            <a:xfrm>
              <a:off x="2844" y="-3384"/>
              <a:ext cx="3166" cy="316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7"/>
            </p:custDataLst>
          </p:nvPr>
        </p:nvSpPr>
        <p:spPr>
          <a:xfrm>
            <a:off x="4152000" y="3160009"/>
            <a:ext cx="6768000" cy="1132991"/>
          </a:xfrm>
        </p:spPr>
        <p:txBody>
          <a:bodyPr lIns="101600" tIns="38100" rIns="63500" bIns="38100" anchor="t" anchorCtr="0">
            <a:normAutofit/>
          </a:bodyPr>
          <a:lstStyle>
            <a:lvl1pPr>
              <a:defRPr sz="2000" b="0" u="none" strike="noStrike" kern="1200" cap="none" spc="300" normalizeH="0" baseline="0">
                <a:solidFill>
                  <a:schemeClr val="tx1">
                    <a:lumMod val="75000"/>
                    <a:lumOff val="25000"/>
                  </a:schemeClr>
                </a:solidFill>
                <a:uFillTx/>
                <a:latin typeface="Arial" panose="020B0604020202020204" pitchFamily="34" charset="0"/>
                <a:ea typeface="汉仪旗黑-85S" panose="00020600040101010101" pitchFamily="18"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custDataLst>
              <p:tags r:id="rId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10"/>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rmAutofit/>
          </a:bodyPr>
          <a:lstStyle>
            <a:lvl1pPr>
              <a:defRPr sz="1600" baseline="0">
                <a:latin typeface="Arial" panose="020B0604020202020204" pitchFamily="34" charset="0"/>
                <a:ea typeface="微软雅黑" panose="020B0503020204020204" pitchFamily="34" charset="-122"/>
              </a:defRPr>
            </a:lvl1pPr>
            <a:lvl2pPr>
              <a:defRPr sz="1600" baseline="0">
                <a:latin typeface="Arial" panose="020B0604020202020204" pitchFamily="34" charset="0"/>
                <a:ea typeface="微软雅黑" panose="020B0503020204020204" pitchFamily="34" charset="-122"/>
              </a:defRPr>
            </a:lvl2pPr>
            <a:lvl3pPr>
              <a:defRPr sz="1600" baseline="0">
                <a:latin typeface="Arial" panose="020B0604020202020204" pitchFamily="34" charset="0"/>
                <a:ea typeface="微软雅黑" panose="020B0503020204020204" pitchFamily="34" charset="-122"/>
              </a:defRPr>
            </a:lvl3pPr>
            <a:lvl4pPr>
              <a:defRPr sz="1600" baseline="0">
                <a:latin typeface="Arial" panose="020B0604020202020204" pitchFamily="34" charset="0"/>
                <a:ea typeface="微软雅黑" panose="020B0503020204020204" pitchFamily="34" charset="-122"/>
              </a:defRPr>
            </a:lvl4pPr>
            <a:lvl5pPr>
              <a:defRPr sz="1600"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normAutofit/>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normAutofit/>
          </a:bodyPr>
          <a:lstStyle>
            <a:lvl1pPr>
              <a:defRPr baseline="0">
                <a:latin typeface="Arial" panose="020B0604020202020204" pitchFamily="34" charset="0"/>
              </a:defRPr>
            </a:lvl1pPr>
          </a:lstStyle>
          <a:p>
            <a:endParaRPr lang="zh-CN" altLang="en-US"/>
          </a:p>
        </p:txBody>
      </p:sp>
      <p:sp>
        <p:nvSpPr>
          <p:cNvPr id="7" name="灯片编号占位符 6"/>
          <p:cNvSpPr>
            <a:spLocks noGrp="1"/>
          </p:cNvSpPr>
          <p:nvPr>
            <p:ph type="sldNum" sz="quarter" idx="12"/>
            <p:custDataLst>
              <p:tags r:id="rId7"/>
            </p:custDataLst>
          </p:nvPr>
        </p:nvSpPr>
        <p:spPr/>
        <p:txBody>
          <a:bodyPr>
            <a:normAutofit/>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9" name="灯片编号占位符 8"/>
          <p:cNvSpPr>
            <a:spLocks noGrp="1"/>
          </p:cNvSpPr>
          <p:nvPr>
            <p:ph type="sldNum" sz="quarter" idx="12"/>
            <p:custDataLst>
              <p:tags r:id="rId9"/>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lvl1pPr>
              <a:defRPr>
                <a:solidFill>
                  <a:schemeClr val="tx1">
                    <a:lumMod val="85000"/>
                    <a:lumOff val="15000"/>
                  </a:schemeClr>
                </a:solidFill>
              </a:defRPr>
            </a:lvl1pPr>
          </a:lstStyle>
          <a:p>
            <a:endParaRPr lang="zh-CN" altLang="en-US"/>
          </a:p>
        </p:txBody>
      </p:sp>
      <p:sp>
        <p:nvSpPr>
          <p:cNvPr id="4" name="灯片编号占位符 3"/>
          <p:cNvSpPr>
            <a:spLocks noGrp="1"/>
          </p:cNvSpPr>
          <p:nvPr>
            <p:ph type="sldNum" sz="quarter" idx="12"/>
            <p:custDataLst>
              <p:tags r:id="rId4"/>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dirty="0"/>
          </a:p>
        </p:txBody>
      </p:sp>
      <p:sp>
        <p:nvSpPr>
          <p:cNvPr id="7" name="灯片编号占位符 6"/>
          <p:cNvSpPr>
            <a:spLocks noGrp="1"/>
          </p:cNvSpPr>
          <p:nvPr>
            <p:ph type="sldNum" sz="quarter" idx="12"/>
            <p:custDataLst>
              <p:tags r:id="rId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FABC47A4-756D-490B-A52F-7D9E2C9FC05F}" type="slidenum">
              <a:rPr lang="zh-CN" altLang="en-US" smtClean="0"/>
            </a:fld>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rm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normAutofit/>
          </a:bodyPr>
          <a:lstStyle>
            <a:lvl1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1pPr>
            <a:lvl2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2pPr>
            <a:lvl3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3pPr>
            <a:lvl4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4pPr>
            <a:lvl5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lvl1pPr>
              <a:defRPr>
                <a:solidFill>
                  <a:schemeClr val="tx1">
                    <a:lumMod val="85000"/>
                    <a:lumOff val="15000"/>
                  </a:schemeClr>
                </a:solidFill>
              </a:defRPr>
            </a:lvl1pPr>
          </a:lstStyle>
          <a:p>
            <a:endParaRPr lang="zh-CN" altLang="en-US"/>
          </a:p>
        </p:txBody>
      </p:sp>
      <p:sp>
        <p:nvSpPr>
          <p:cNvPr id="5" name="灯片编号占位符 4"/>
          <p:cNvSpPr>
            <a:spLocks noGrp="1"/>
          </p:cNvSpPr>
          <p:nvPr>
            <p:ph type="sldNum" sz="quarter" idx="12"/>
            <p:custDataLst>
              <p:tags r:id="rId4"/>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6" name="图片 5" descr="C:\Users\Administrator.USER-20190207SV\Desktop\金融\股市业务\aerial-architectural-design-architecture-buildings-373912.jpgaerial-architectural-design-architecture-buildings-373912"/>
          <p:cNvPicPr>
            <a:picLocks noChangeAspect="1"/>
          </p:cNvPicPr>
          <p:nvPr userDrawn="1">
            <p:custDataLst>
              <p:tags r:id="rId2"/>
            </p:custDataLst>
          </p:nvPr>
        </p:nvPicPr>
        <p:blipFill>
          <a:blip r:embed="rId3" cstate="email"/>
          <a:srcRect/>
          <a:stretch>
            <a:fillRect/>
          </a:stretch>
        </p:blipFill>
        <p:spPr>
          <a:xfrm>
            <a:off x="0" y="0"/>
            <a:ext cx="12192000" cy="6858000"/>
          </a:xfrm>
          <a:prstGeom prst="rect">
            <a:avLst/>
          </a:prstGeom>
        </p:spPr>
      </p:pic>
      <p:sp>
        <p:nvSpPr>
          <p:cNvPr id="7" name="矩形 6"/>
          <p:cNvSpPr/>
          <p:nvPr userDrawn="1">
            <p:custDataLst>
              <p:tags r:id="rId4"/>
            </p:custDataLst>
          </p:nvPr>
        </p:nvSpPr>
        <p:spPr>
          <a:xfrm>
            <a:off x="-22860" y="1735455"/>
            <a:ext cx="12214860" cy="2985770"/>
          </a:xfrm>
          <a:prstGeom prst="rect">
            <a:avLst/>
          </a:prstGeom>
          <a:solidFill>
            <a:schemeClr val="accent6">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0" name="组合 9"/>
          <p:cNvGrpSpPr/>
          <p:nvPr userDrawn="1">
            <p:custDataLst>
              <p:tags r:id="rId5"/>
            </p:custDataLst>
          </p:nvPr>
        </p:nvGrpSpPr>
        <p:grpSpPr>
          <a:xfrm>
            <a:off x="-22225" y="6539230"/>
            <a:ext cx="12192000" cy="318770"/>
            <a:chOff x="0" y="0"/>
            <a:chExt cx="19200" cy="502"/>
          </a:xfrm>
        </p:grpSpPr>
        <p:sp>
          <p:nvSpPr>
            <p:cNvPr id="11" name="任意多边形 11"/>
            <p:cNvSpPr/>
            <p:nvPr>
              <p:custDataLst>
                <p:tags r:id="rId6"/>
              </p:custDataLst>
            </p:nvPr>
          </p:nvSpPr>
          <p:spPr>
            <a:xfrm flipH="1">
              <a:off x="9630" y="0"/>
              <a:ext cx="957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9571" h="502">
                  <a:moveTo>
                    <a:pt x="0" y="0"/>
                  </a:moveTo>
                  <a:lnTo>
                    <a:pt x="9571" y="0"/>
                  </a:lnTo>
                  <a:lnTo>
                    <a:pt x="8082" y="502"/>
                  </a:lnTo>
                  <a:lnTo>
                    <a:pt x="0" y="502"/>
                  </a:lnTo>
                  <a:lnTo>
                    <a:pt x="0" y="0"/>
                  </a:lnTo>
                  <a:close/>
                </a:path>
              </a:pathLst>
            </a:custGeom>
            <a:solidFill>
              <a:schemeClr val="accent6">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5"/>
            <p:cNvSpPr/>
            <p:nvPr>
              <p:custDataLst>
                <p:tags r:id="rId7"/>
              </p:custDataLst>
            </p:nvPr>
          </p:nvSpPr>
          <p:spPr>
            <a:xfrm flipH="1">
              <a:off x="0" y="0"/>
              <a:ext cx="1052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0521" h="502">
                  <a:moveTo>
                    <a:pt x="1489" y="0"/>
                  </a:moveTo>
                  <a:lnTo>
                    <a:pt x="10521" y="0"/>
                  </a:lnTo>
                  <a:lnTo>
                    <a:pt x="10521" y="502"/>
                  </a:lnTo>
                  <a:lnTo>
                    <a:pt x="0" y="502"/>
                  </a:lnTo>
                  <a:lnTo>
                    <a:pt x="1489" y="0"/>
                  </a:lnTo>
                  <a:close/>
                </a:path>
              </a:pathLst>
            </a:custGeom>
            <a:solidFill>
              <a:schemeClr val="bg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3" name="组合 12"/>
          <p:cNvGrpSpPr/>
          <p:nvPr userDrawn="1">
            <p:custDataLst>
              <p:tags r:id="rId8"/>
            </p:custDataLst>
          </p:nvPr>
        </p:nvGrpSpPr>
        <p:grpSpPr>
          <a:xfrm flipV="1">
            <a:off x="-22225" y="1569720"/>
            <a:ext cx="1891030" cy="2157730"/>
            <a:chOff x="0" y="7661"/>
            <a:chExt cx="2978" cy="3398"/>
          </a:xfrm>
        </p:grpSpPr>
        <p:sp>
          <p:nvSpPr>
            <p:cNvPr id="14" name="任意多边形 20"/>
            <p:cNvSpPr/>
            <p:nvPr>
              <p:custDataLst>
                <p:tags r:id="rId9"/>
              </p:custDataLst>
            </p:nvPr>
          </p:nvSpPr>
          <p:spPr>
            <a:xfrm rot="20940000" flipH="1">
              <a:off x="264" y="7661"/>
              <a:ext cx="2714" cy="3399"/>
            </a:xfrm>
            <a:custGeom>
              <a:avLst/>
              <a:gdLst>
                <a:gd name="adj" fmla="val 9866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908" h="3582">
                  <a:moveTo>
                    <a:pt x="2872" y="0"/>
                  </a:moveTo>
                  <a:lnTo>
                    <a:pt x="2908" y="181"/>
                  </a:lnTo>
                  <a:lnTo>
                    <a:pt x="214" y="3541"/>
                  </a:lnTo>
                  <a:lnTo>
                    <a:pt x="0" y="3582"/>
                  </a:lnTo>
                  <a:lnTo>
                    <a:pt x="2872"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直角三角形 14"/>
            <p:cNvSpPr/>
            <p:nvPr>
              <p:custDataLst>
                <p:tags r:id="rId10"/>
              </p:custDataLst>
            </p:nvPr>
          </p:nvSpPr>
          <p:spPr>
            <a:xfrm>
              <a:off x="0" y="8687"/>
              <a:ext cx="2683" cy="2111"/>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6" name="组合 15"/>
          <p:cNvGrpSpPr/>
          <p:nvPr userDrawn="1">
            <p:custDataLst>
              <p:tags r:id="rId11"/>
            </p:custDataLst>
          </p:nvPr>
        </p:nvGrpSpPr>
        <p:grpSpPr>
          <a:xfrm>
            <a:off x="9503410" y="1920875"/>
            <a:ext cx="2688590" cy="3073400"/>
            <a:chOff x="14983" y="6380"/>
            <a:chExt cx="4234" cy="4840"/>
          </a:xfrm>
        </p:grpSpPr>
        <p:sp>
          <p:nvSpPr>
            <p:cNvPr id="17" name="任意多边形 5"/>
            <p:cNvSpPr/>
            <p:nvPr>
              <p:custDataLst>
                <p:tags r:id="rId12"/>
              </p:custDataLst>
            </p:nvPr>
          </p:nvSpPr>
          <p:spPr>
            <a:xfrm rot="660000">
              <a:off x="14983" y="6380"/>
              <a:ext cx="3952" cy="4841"/>
            </a:xfrm>
            <a:custGeom>
              <a:avLst/>
              <a:gdLst>
                <a:gd name="adj" fmla="val 9407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3952" h="4957">
                  <a:moveTo>
                    <a:pt x="3790" y="0"/>
                  </a:moveTo>
                  <a:lnTo>
                    <a:pt x="3952" y="833"/>
                  </a:lnTo>
                  <a:lnTo>
                    <a:pt x="939" y="4774"/>
                  </a:lnTo>
                  <a:lnTo>
                    <a:pt x="0" y="4957"/>
                  </a:lnTo>
                  <a:lnTo>
                    <a:pt x="3790"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18"/>
            <p:cNvSpPr/>
            <p:nvPr>
              <p:custDataLst>
                <p:tags r:id="rId13"/>
              </p:custDataLst>
            </p:nvPr>
          </p:nvSpPr>
          <p:spPr>
            <a:xfrm rot="660000">
              <a:off x="16334" y="7866"/>
              <a:ext cx="2603" cy="3203"/>
            </a:xfrm>
            <a:custGeom>
              <a:avLst/>
              <a:gdLst>
                <a:gd name="adj" fmla="val 9930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603" h="3203">
                  <a:moveTo>
                    <a:pt x="2585" y="0"/>
                  </a:moveTo>
                  <a:lnTo>
                    <a:pt x="2603" y="93"/>
                  </a:lnTo>
                  <a:lnTo>
                    <a:pt x="110" y="3181"/>
                  </a:lnTo>
                  <a:lnTo>
                    <a:pt x="0" y="3203"/>
                  </a:lnTo>
                  <a:lnTo>
                    <a:pt x="2585"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直角三角形 18"/>
            <p:cNvSpPr/>
            <p:nvPr>
              <p:custDataLst>
                <p:tags r:id="rId14"/>
              </p:custDataLst>
            </p:nvPr>
          </p:nvSpPr>
          <p:spPr>
            <a:xfrm flipH="1">
              <a:off x="16535" y="8687"/>
              <a:ext cx="2683" cy="2113"/>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15"/>
            </p:custDataLst>
          </p:nvPr>
        </p:nvSpPr>
        <p:spPr>
          <a:xfrm>
            <a:off x="1978941" y="2195607"/>
            <a:ext cx="8234119" cy="1363841"/>
          </a:xfrm>
        </p:spPr>
        <p:txBody>
          <a:bodyPr vert="horz" lIns="90000" tIns="46800" rIns="90000" bIns="46800" rtlCol="0" anchor="b" anchorCtr="0">
            <a:normAutofit/>
          </a:bodyPr>
          <a:lstStyle>
            <a:lvl1pPr marL="0" marR="0" algn="ctr" defTabSz="914400" rtl="0" eaLnBrk="1" fontAlgn="auto" latinLnBrk="0" hangingPunct="1">
              <a:lnSpc>
                <a:spcPct val="100000"/>
              </a:lnSpc>
              <a:buNone/>
              <a:defRPr kumimoji="0" lang="zh-CN" altLang="en-US" sz="7200" b="0" i="0" u="none" strike="noStrike" kern="1200" cap="none" spc="600" normalizeH="0" baseline="0" noProof="1" dirty="0">
                <a:solidFill>
                  <a:schemeClr val="bg1"/>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3" name="日期占位符 2"/>
          <p:cNvSpPr>
            <a:spLocks noGrp="1"/>
          </p:cNvSpPr>
          <p:nvPr>
            <p:ph type="dt" sz="half" idx="10"/>
            <p:custDataLst>
              <p:tags r:id="rId1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1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
        <p:nvSpPr>
          <p:cNvPr id="21" name="文本占位符 20"/>
          <p:cNvSpPr>
            <a:spLocks noGrp="1"/>
          </p:cNvSpPr>
          <p:nvPr>
            <p:ph type="body" sz="quarter" idx="13" hasCustomPrompt="1"/>
            <p:custDataLst>
              <p:tags r:id="rId19"/>
            </p:custDataLst>
          </p:nvPr>
        </p:nvSpPr>
        <p:spPr>
          <a:xfrm>
            <a:off x="1978269" y="3649037"/>
            <a:ext cx="8234119" cy="715963"/>
          </a:xfrm>
        </p:spPr>
        <p:txBody>
          <a:bodyPr lIns="90000" tIns="46800" rIns="90000" bIns="46800">
            <a:normAutofit/>
          </a:bodyPr>
          <a:lstStyle>
            <a:lvl1pPr marL="0" indent="0" algn="ctr">
              <a:buNone/>
              <a:defRPr sz="2000">
                <a:solidFill>
                  <a:schemeClr val="bg1"/>
                </a:solidFill>
              </a:defRPr>
            </a:lvl1pPr>
          </a:lstStyle>
          <a:p>
            <a:pPr lvl="0"/>
            <a:r>
              <a:rPr lang="zh-CN" altLang="en-US" dirty="0"/>
              <a:t>单击此处编辑文本</a:t>
            </a:r>
            <a:endParaRPr lang="zh-CN" altLang="en-US" dirty="0"/>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pic>
        <p:nvPicPr>
          <p:cNvPr id="86" name="图片 85"/>
          <p:cNvPicPr>
            <a:picLocks noChangeAspect="1"/>
          </p:cNvPicPr>
          <p:nvPr userDrawn="1">
            <p:custDataLst>
              <p:tags r:id="rId2"/>
            </p:custDataLst>
          </p:nvPr>
        </p:nvPicPr>
        <p:blipFill>
          <a:blip r:embed="rId3"/>
          <a:stretch>
            <a:fillRect/>
          </a:stretch>
        </p:blipFill>
        <p:spPr>
          <a:xfrm>
            <a:off x="-24950" y="6127200"/>
            <a:ext cx="12046740" cy="762066"/>
          </a:xfrm>
          <a:prstGeom prst="rect">
            <a:avLst/>
          </a:prstGeom>
        </p:spPr>
      </p:pic>
      <p:sp>
        <p:nvSpPr>
          <p:cNvPr id="2" name="标题 1"/>
          <p:cNvSpPr>
            <a:spLocks noGrp="1"/>
          </p:cNvSpPr>
          <p:nvPr>
            <p:ph type="title"/>
            <p:custDataLst>
              <p:tags r:id="rId4"/>
            </p:custDataLst>
          </p:nvPr>
        </p:nvSpPr>
        <p:spPr/>
        <p:txBody>
          <a:bodyPr/>
          <a:lstStyle>
            <a:lvl1pPr>
              <a:defRPr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相框">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92800" y="304200"/>
            <a:ext cx="11606400" cy="624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3"/>
            </p:custDataLst>
          </p:nvPr>
        </p:nvSpPr>
        <p:spPr>
          <a:xfrm>
            <a:off x="1281600" y="1263805"/>
            <a:ext cx="9626400" cy="723600"/>
          </a:xfrm>
        </p:spPr>
        <p:txBody>
          <a:bodyPr anchor="ctr"/>
          <a:lstStyle>
            <a:lvl1pPr>
              <a:defRPr sz="32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4"/>
            </p:custDataLst>
          </p:nvPr>
        </p:nvSpPr>
        <p:spPr>
          <a:xfrm>
            <a:off x="1281113" y="2178205"/>
            <a:ext cx="9626600" cy="34452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pic>
        <p:nvPicPr>
          <p:cNvPr id="6" name="图片 5"/>
          <p:cNvPicPr>
            <a:picLocks noChangeAspect="1"/>
          </p:cNvPicPr>
          <p:nvPr userDrawn="1">
            <p:custDataLst>
              <p:tags r:id="rId8"/>
            </p:custDataLst>
          </p:nvPr>
        </p:nvPicPr>
        <p:blipFill>
          <a:blip r:embed="rId9"/>
          <a:stretch>
            <a:fillRect/>
          </a:stretch>
        </p:blipFill>
        <p:spPr>
          <a:xfrm>
            <a:off x="10472185" y="5299723"/>
            <a:ext cx="1572904" cy="1444877"/>
          </a:xfrm>
          <a:prstGeom prst="rect">
            <a:avLst/>
          </a:prstGeom>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1905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ym typeface="+mn-ea"/>
            </a:endParaRPr>
          </a:p>
        </p:txBody>
      </p:sp>
      <p:pic>
        <p:nvPicPr>
          <p:cNvPr id="6" name="图片 5"/>
          <p:cNvPicPr>
            <a:picLocks noChangeAspect="1"/>
          </p:cNvPicPr>
          <p:nvPr userDrawn="1">
            <p:custDataLst>
              <p:tags r:id="rId3"/>
            </p:custDataLst>
          </p:nvPr>
        </p:nvPicPr>
        <p:blipFill>
          <a:blip r:embed="rId4"/>
          <a:stretch>
            <a:fillRect/>
          </a:stretch>
        </p:blipFill>
        <p:spPr>
          <a:xfrm>
            <a:off x="66675" y="5651119"/>
            <a:ext cx="1432684" cy="1127858"/>
          </a:xfrm>
          <a:prstGeom prst="rect">
            <a:avLst/>
          </a:prstGeom>
        </p:spPr>
      </p:pic>
      <p:sp>
        <p:nvSpPr>
          <p:cNvPr id="2" name="标题 1"/>
          <p:cNvSpPr>
            <a:spLocks noGrp="1"/>
          </p:cNvSpPr>
          <p:nvPr>
            <p:ph type="title" hasCustomPrompt="1"/>
            <p:custDataLst>
              <p:tags r:id="rId5"/>
            </p:custDataLst>
          </p:nvPr>
        </p:nvSpPr>
        <p:spPr>
          <a:xfrm>
            <a:off x="583200" y="770400"/>
            <a:ext cx="3960000" cy="882000"/>
          </a:xfrm>
        </p:spPr>
        <p:txBody>
          <a:bodyPr anchor="ctr"/>
          <a:lstStyle>
            <a:lvl1pP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编辑标题</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586800" y="1764000"/>
            <a:ext cx="3956400" cy="40932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5101200" y="769938"/>
            <a:ext cx="6480000" cy="5087937"/>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pic>
        <p:nvPicPr>
          <p:cNvPr id="171" name="图片 170"/>
          <p:cNvPicPr>
            <a:picLocks noChangeAspect="1"/>
          </p:cNvPicPr>
          <p:nvPr userDrawn="1">
            <p:custDataLst>
              <p:tags r:id="rId3"/>
            </p:custDataLst>
          </p:nvPr>
        </p:nvPicPr>
        <p:blipFill>
          <a:blip r:embed="rId4"/>
          <a:stretch>
            <a:fillRect/>
          </a:stretch>
        </p:blipFill>
        <p:spPr>
          <a:xfrm>
            <a:off x="72205" y="106607"/>
            <a:ext cx="12046740" cy="762066"/>
          </a:xfrm>
          <a:prstGeom prst="rect">
            <a:avLst/>
          </a:prstGeom>
        </p:spPr>
      </p:pic>
      <p:sp>
        <p:nvSpPr>
          <p:cNvPr id="2" name="标题 1"/>
          <p:cNvSpPr>
            <a:spLocks noGrp="1"/>
          </p:cNvSpPr>
          <p:nvPr>
            <p:ph type="title"/>
            <p:custDataLst>
              <p:tags r:id="rId5"/>
            </p:custDataLst>
          </p:nvPr>
        </p:nvSpPr>
        <p:spPr>
          <a:xfrm>
            <a:off x="612000" y="781200"/>
            <a:ext cx="10976400" cy="626400"/>
          </a:xfrm>
        </p:spPr>
        <p:txBody>
          <a:bodyPr anchor="ctr"/>
          <a:lstStyle>
            <a:lvl1pPr algn="ct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612000" y="1659600"/>
            <a:ext cx="10975975" cy="828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0"/>
            </p:custDataLst>
          </p:nvPr>
        </p:nvSpPr>
        <p:spPr>
          <a:xfrm>
            <a:off x="612775" y="2808000"/>
            <a:ext cx="10965600" cy="34308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3"/>
            </p:custDataLst>
          </p:nvPr>
        </p:nvSpPr>
        <p:spPr>
          <a:xfrm>
            <a:off x="604800" y="669600"/>
            <a:ext cx="10976400" cy="565200"/>
          </a:xfrm>
        </p:spPr>
        <p:txBody>
          <a:bodyPr anchor="ctr"/>
          <a:lstStyle>
            <a:lvl1pPr algn="ctr">
              <a:defRPr sz="3200"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7"/>
            </p:custDataLst>
          </p:nvPr>
        </p:nvSpPr>
        <p:spPr>
          <a:xfrm>
            <a:off x="604837" y="1681200"/>
            <a:ext cx="10990800" cy="32112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8"/>
            </p:custDataLst>
          </p:nvPr>
        </p:nvSpPr>
        <p:spPr>
          <a:xfrm>
            <a:off x="594000" y="5180400"/>
            <a:ext cx="11001600" cy="10116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pic>
        <p:nvPicPr>
          <p:cNvPr id="90" name="图片 89"/>
          <p:cNvPicPr>
            <a:picLocks noChangeAspect="1"/>
          </p:cNvPicPr>
          <p:nvPr userDrawn="1">
            <p:custDataLst>
              <p:tags r:id="rId9"/>
            </p:custDataLst>
          </p:nvPr>
        </p:nvPicPr>
        <p:blipFill>
          <a:blip r:embed="rId10"/>
          <a:stretch>
            <a:fillRect/>
          </a:stretch>
        </p:blipFill>
        <p:spPr>
          <a:xfrm>
            <a:off x="72205" y="106607"/>
            <a:ext cx="12046740" cy="762066"/>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127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3"/>
            </p:custDataLst>
          </p:nvPr>
        </p:nvSpPr>
        <p:spPr>
          <a:xfrm>
            <a:off x="579600" y="237600"/>
            <a:ext cx="11037600" cy="441964"/>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7"/>
            </p:custDataLst>
          </p:nvPr>
        </p:nvSpPr>
        <p:spPr>
          <a:xfrm>
            <a:off x="579600" y="1663200"/>
            <a:ext cx="53424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8"/>
            </p:custDataLst>
          </p:nvPr>
        </p:nvSpPr>
        <p:spPr>
          <a:xfrm>
            <a:off x="6242400" y="1663200"/>
            <a:ext cx="53676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9"/>
            </p:custDataLst>
          </p:nvPr>
        </p:nvSpPr>
        <p:spPr>
          <a:xfrm>
            <a:off x="572400" y="4816800"/>
            <a:ext cx="53424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0"/>
            </p:custDataLst>
          </p:nvPr>
        </p:nvSpPr>
        <p:spPr>
          <a:xfrm>
            <a:off x="6253200" y="4813200"/>
            <a:ext cx="53676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pic>
        <p:nvPicPr>
          <p:cNvPr id="93" name="图片 92"/>
          <p:cNvPicPr>
            <a:picLocks noChangeAspect="1"/>
          </p:cNvPicPr>
          <p:nvPr userDrawn="1">
            <p:custDataLst>
              <p:tags r:id="rId11"/>
            </p:custDataLst>
          </p:nvPr>
        </p:nvPicPr>
        <p:blipFill>
          <a:blip r:embed="rId12"/>
          <a:stretch>
            <a:fillRect/>
          </a:stretch>
        </p:blipFill>
        <p:spPr>
          <a:xfrm>
            <a:off x="33686" y="6094664"/>
            <a:ext cx="12046740" cy="762066"/>
          </a:xfrm>
          <a:prstGeom prst="rect">
            <a:avLst/>
          </a:prstGeom>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1270" y="95922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pic>
        <p:nvPicPr>
          <p:cNvPr id="6" name="图片 5"/>
          <p:cNvPicPr>
            <a:picLocks noChangeAspect="1"/>
          </p:cNvPicPr>
          <p:nvPr userDrawn="1">
            <p:custDataLst>
              <p:tags r:id="rId3"/>
            </p:custDataLst>
          </p:nvPr>
        </p:nvPicPr>
        <p:blipFill>
          <a:blip r:embed="rId4"/>
          <a:stretch>
            <a:fillRect/>
          </a:stretch>
        </p:blipFill>
        <p:spPr>
          <a:xfrm>
            <a:off x="-18974" y="121058"/>
            <a:ext cx="12028451" cy="6785436"/>
          </a:xfrm>
          <a:prstGeom prst="rect">
            <a:avLst/>
          </a:prstGeom>
        </p:spPr>
      </p:pic>
      <p:sp>
        <p:nvSpPr>
          <p:cNvPr id="2" name="标题 1"/>
          <p:cNvSpPr>
            <a:spLocks noGrp="1"/>
          </p:cNvSpPr>
          <p:nvPr>
            <p:ph type="title" hasCustomPrompt="1"/>
            <p:custDataLst>
              <p:tags r:id="rId5"/>
            </p:custDataLst>
          </p:nvPr>
        </p:nvSpPr>
        <p:spPr>
          <a:xfrm>
            <a:off x="1522800" y="1339200"/>
            <a:ext cx="9144000" cy="2386800"/>
          </a:xfrm>
        </p:spPr>
        <p:txBody>
          <a:bodyPr anchor="b"/>
          <a:lstStyle>
            <a:lvl1pPr algn="ctr">
              <a:defRPr sz="60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1522413" y="3862800"/>
            <a:ext cx="9144000" cy="1656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grpSp>
        <p:nvGrpSpPr>
          <p:cNvPr id="5" name="组合 4"/>
          <p:cNvGrpSpPr/>
          <p:nvPr userDrawn="1">
            <p:custDataLst>
              <p:tags r:id="rId2"/>
            </p:custDataLst>
          </p:nvPr>
        </p:nvGrpSpPr>
        <p:grpSpPr>
          <a:xfrm>
            <a:off x="-12065" y="0"/>
            <a:ext cx="12203430" cy="6874510"/>
            <a:chOff x="-19" y="0"/>
            <a:chExt cx="19218" cy="10826"/>
          </a:xfrm>
        </p:grpSpPr>
        <p:grpSp>
          <p:nvGrpSpPr>
            <p:cNvPr id="59" name="组合 58"/>
            <p:cNvGrpSpPr/>
            <p:nvPr>
              <p:custDataLst>
                <p:tags r:id="rId3"/>
              </p:custDataLst>
            </p:nvPr>
          </p:nvGrpSpPr>
          <p:grpSpPr>
            <a:xfrm>
              <a:off x="12249" y="0"/>
              <a:ext cx="6951" cy="5511"/>
              <a:chOff x="7778078" y="0"/>
              <a:chExt cx="4413923" cy="3499502"/>
            </a:xfrm>
          </p:grpSpPr>
          <p:sp>
            <p:nvSpPr>
              <p:cNvPr id="42" name="任意多边形: 形状 41"/>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40" name="任意多边形: 形状 39"/>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8" name="任意多边形: 形状 37"/>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60" name="组合 59"/>
            <p:cNvGrpSpPr/>
            <p:nvPr>
              <p:custDataLst>
                <p:tags r:id="rId8"/>
              </p:custDataLst>
            </p:nvPr>
          </p:nvGrpSpPr>
          <p:grpSpPr>
            <a:xfrm>
              <a:off x="-19" y="7576"/>
              <a:ext cx="19219" cy="3250"/>
              <a:chOff x="-12088" y="4794394"/>
              <a:chExt cx="12204089" cy="2063607"/>
            </a:xfrm>
          </p:grpSpPr>
          <p:sp>
            <p:nvSpPr>
              <p:cNvPr id="52" name="任意多边形: 形状 51"/>
              <p:cNvSpPr/>
              <p:nvPr>
                <p:custDataLst>
                  <p:tags r:id="rId9"/>
                </p:custDataLst>
              </p:nvPr>
            </p:nvSpPr>
            <p:spPr bwMode="auto">
              <a:xfrm>
                <a:off x="554582" y="4942832"/>
                <a:ext cx="11637418" cy="1915168"/>
              </a:xfrm>
              <a:custGeom>
                <a:avLst/>
                <a:gdLst>
                  <a:gd name="connsiteX0" fmla="*/ 8612903 w 11637418"/>
                  <a:gd name="connsiteY0" fmla="*/ 0 h 1915168"/>
                  <a:gd name="connsiteX1" fmla="*/ 11637418 w 11637418"/>
                  <a:gd name="connsiteY1" fmla="*/ 1581105 h 1915168"/>
                  <a:gd name="connsiteX2" fmla="*/ 11637418 w 11637418"/>
                  <a:gd name="connsiteY2" fmla="*/ 1915168 h 1915168"/>
                  <a:gd name="connsiteX3" fmla="*/ 0 w 11637418"/>
                  <a:gd name="connsiteY3" fmla="*/ 1915168 h 1915168"/>
                </a:gdLst>
                <a:ahLst/>
                <a:cxnLst>
                  <a:cxn ang="0">
                    <a:pos x="connsiteX0" y="connsiteY0"/>
                  </a:cxn>
                  <a:cxn ang="0">
                    <a:pos x="connsiteX1" y="connsiteY1"/>
                  </a:cxn>
                  <a:cxn ang="0">
                    <a:pos x="connsiteX2" y="connsiteY2"/>
                  </a:cxn>
                  <a:cxn ang="0">
                    <a:pos x="connsiteX3" y="connsiteY3"/>
                  </a:cxn>
                </a:cxnLst>
                <a:rect l="l" t="t" r="r" b="b"/>
                <a:pathLst>
                  <a:path w="11637418" h="1915168">
                    <a:moveTo>
                      <a:pt x="8612903" y="0"/>
                    </a:moveTo>
                    <a:lnTo>
                      <a:pt x="11637418" y="1581105"/>
                    </a:lnTo>
                    <a:lnTo>
                      <a:pt x="11637418" y="1915168"/>
                    </a:lnTo>
                    <a:lnTo>
                      <a:pt x="0" y="1915168"/>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54" name="任意多边形: 形状 53"/>
              <p:cNvSpPr/>
              <p:nvPr>
                <p:custDataLst>
                  <p:tags r:id="rId10"/>
                </p:custDataLst>
              </p:nvPr>
            </p:nvSpPr>
            <p:spPr bwMode="auto">
              <a:xfrm>
                <a:off x="335096" y="4794394"/>
                <a:ext cx="11856904" cy="2063607"/>
              </a:xfrm>
              <a:custGeom>
                <a:avLst/>
                <a:gdLst>
                  <a:gd name="connsiteX0" fmla="*/ 7128328 w 11856904"/>
                  <a:gd name="connsiteY0" fmla="*/ 0 h 2063607"/>
                  <a:gd name="connsiteX1" fmla="*/ 11856904 w 11856904"/>
                  <a:gd name="connsiteY1" fmla="*/ 1832069 h 2063607"/>
                  <a:gd name="connsiteX2" fmla="*/ 11856904 w 11856904"/>
                  <a:gd name="connsiteY2" fmla="*/ 2063607 h 2063607"/>
                  <a:gd name="connsiteX3" fmla="*/ 0 w 11856904"/>
                  <a:gd name="connsiteY3" fmla="*/ 2063607 h 2063607"/>
                </a:gdLst>
                <a:ahLst/>
                <a:cxnLst>
                  <a:cxn ang="0">
                    <a:pos x="connsiteX0" y="connsiteY0"/>
                  </a:cxn>
                  <a:cxn ang="0">
                    <a:pos x="connsiteX1" y="connsiteY1"/>
                  </a:cxn>
                  <a:cxn ang="0">
                    <a:pos x="connsiteX2" y="connsiteY2"/>
                  </a:cxn>
                  <a:cxn ang="0">
                    <a:pos x="connsiteX3" y="connsiteY3"/>
                  </a:cxn>
                </a:cxnLst>
                <a:rect l="l" t="t" r="r" b="b"/>
                <a:pathLst>
                  <a:path w="11856904" h="2063607">
                    <a:moveTo>
                      <a:pt x="7128328" y="0"/>
                    </a:moveTo>
                    <a:lnTo>
                      <a:pt x="11856904" y="1832069"/>
                    </a:lnTo>
                    <a:lnTo>
                      <a:pt x="11856904" y="2063607"/>
                    </a:lnTo>
                    <a:lnTo>
                      <a:pt x="0" y="2063607"/>
                    </a:lnTo>
                    <a:close/>
                  </a:path>
                </a:pathLst>
              </a:custGeom>
              <a:solidFill>
                <a:schemeClr val="accent2">
                  <a:lumMod val="60000"/>
                  <a:lumOff val="40000"/>
                  <a:alpha val="47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56" name="任意多边形: 形状 55"/>
              <p:cNvSpPr/>
              <p:nvPr>
                <p:custDataLst>
                  <p:tags r:id="rId11"/>
                </p:custDataLst>
              </p:nvPr>
            </p:nvSpPr>
            <p:spPr bwMode="auto">
              <a:xfrm>
                <a:off x="139320" y="4847832"/>
                <a:ext cx="12052680" cy="2010168"/>
              </a:xfrm>
              <a:custGeom>
                <a:avLst/>
                <a:gdLst>
                  <a:gd name="connsiteX0" fmla="*/ 5073792 w 12052680"/>
                  <a:gd name="connsiteY0" fmla="*/ 0 h 2010168"/>
                  <a:gd name="connsiteX1" fmla="*/ 12052680 w 12052680"/>
                  <a:gd name="connsiteY1" fmla="*/ 1869250 h 2010168"/>
                  <a:gd name="connsiteX2" fmla="*/ 12052680 w 12052680"/>
                  <a:gd name="connsiteY2" fmla="*/ 2010168 h 2010168"/>
                  <a:gd name="connsiteX3" fmla="*/ 0 w 12052680"/>
                  <a:gd name="connsiteY3" fmla="*/ 2010168 h 2010168"/>
                </a:gdLst>
                <a:ahLst/>
                <a:cxnLst>
                  <a:cxn ang="0">
                    <a:pos x="connsiteX0" y="connsiteY0"/>
                  </a:cxn>
                  <a:cxn ang="0">
                    <a:pos x="connsiteX1" y="connsiteY1"/>
                  </a:cxn>
                  <a:cxn ang="0">
                    <a:pos x="connsiteX2" y="connsiteY2"/>
                  </a:cxn>
                  <a:cxn ang="0">
                    <a:pos x="connsiteX3" y="connsiteY3"/>
                  </a:cxn>
                </a:cxnLst>
                <a:rect l="l" t="t" r="r" b="b"/>
                <a:pathLst>
                  <a:path w="12052680" h="2010168">
                    <a:moveTo>
                      <a:pt x="5073792" y="0"/>
                    </a:moveTo>
                    <a:lnTo>
                      <a:pt x="12052680" y="1869250"/>
                    </a:lnTo>
                    <a:lnTo>
                      <a:pt x="12052680" y="2010168"/>
                    </a:lnTo>
                    <a:lnTo>
                      <a:pt x="0" y="201016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58" name="任意多边形: 形状 57"/>
              <p:cNvSpPr/>
              <p:nvPr>
                <p:custDataLst>
                  <p:tags r:id="rId12"/>
                </p:custDataLst>
              </p:nvPr>
            </p:nvSpPr>
            <p:spPr bwMode="auto">
              <a:xfrm>
                <a:off x="-12088" y="5275332"/>
                <a:ext cx="12204089" cy="1582668"/>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ndParaRPr>
              </a:p>
            </p:txBody>
          </p:sp>
        </p:grpSp>
      </p:grpSp>
      <p:sp>
        <p:nvSpPr>
          <p:cNvPr id="9801" name="副标题 2"/>
          <p:cNvSpPr>
            <a:spLocks noGrp="1"/>
          </p:cNvSpPr>
          <p:nvPr>
            <p:ph type="subTitle" idx="1" hasCustomPrompt="1"/>
            <p:custDataLst>
              <p:tags r:id="rId13"/>
            </p:custDataLst>
          </p:nvPr>
        </p:nvSpPr>
        <p:spPr>
          <a:xfrm>
            <a:off x="660399" y="3368788"/>
            <a:ext cx="6245226" cy="642000"/>
          </a:xfrm>
        </p:spPr>
        <p:txBody>
          <a:bodyPr lIns="90000" tIns="46800" rIns="90000" bIns="46800" anchor="t" anchorCtr="0">
            <a:normAutofit/>
          </a:bodyPr>
          <a:lstStyle>
            <a:lvl1pPr marL="0" indent="0" algn="l">
              <a:lnSpc>
                <a:spcPct val="90000"/>
              </a:lnSpc>
              <a:buNone/>
              <a:defRPr sz="2400" u="none" strike="noStrike" kern="1200" cap="none" spc="200" normalizeH="0" baseline="0">
                <a:solidFill>
                  <a:schemeClr val="tx1">
                    <a:lumMod val="85000"/>
                    <a:lumOff val="15000"/>
                  </a:schemeClr>
                </a:solidFill>
                <a:uFillTx/>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9802" name="标题 1"/>
          <p:cNvSpPr>
            <a:spLocks noGrp="1"/>
          </p:cNvSpPr>
          <p:nvPr>
            <p:ph type="ctrTitle" hasCustomPrompt="1"/>
            <p:custDataLst>
              <p:tags r:id="rId14"/>
            </p:custDataLst>
          </p:nvPr>
        </p:nvSpPr>
        <p:spPr>
          <a:xfrm>
            <a:off x="660398" y="2087287"/>
            <a:ext cx="8356090" cy="1200329"/>
          </a:xfrm>
        </p:spPr>
        <p:txBody>
          <a:bodyPr lIns="90000" tIns="46800" rIns="90000" bIns="46800" anchor="b" anchorCtr="0">
            <a:normAutofit/>
          </a:bodyPr>
          <a:lstStyle>
            <a:lvl1pPr algn="l">
              <a:lnSpc>
                <a:spcPct val="90000"/>
              </a:lnSpc>
              <a:defRPr sz="7200"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2" name="日期占位符 1"/>
          <p:cNvSpPr>
            <a:spLocks noGrp="1"/>
          </p:cNvSpPr>
          <p:nvPr>
            <p:ph type="dt" sz="half" idx="10"/>
            <p:custDataLst>
              <p:tags r:id="rId15"/>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6"/>
            </p:custDataLst>
          </p:nvPr>
        </p:nvSpPr>
        <p:spPr/>
        <p:txBody>
          <a:bodyPr/>
          <a:lstStyle>
            <a:lvl1pPr>
              <a:defRPr baseline="0">
                <a:latin typeface="微软雅黑" panose="020B0503020204020204" pitchFamily="34" charset="-122"/>
              </a:defRPr>
            </a:lvl1pPr>
          </a:lstStyle>
          <a:p>
            <a:endParaRPr lang="zh-CN" altLang="en-US" dirty="0"/>
          </a:p>
        </p:txBody>
      </p:sp>
      <p:sp>
        <p:nvSpPr>
          <p:cNvPr id="4" name="灯片编号占位符 3"/>
          <p:cNvSpPr>
            <a:spLocks noGrp="1"/>
          </p:cNvSpPr>
          <p:nvPr>
            <p:ph type="sldNum" sz="quarter" idx="12"/>
            <p:custDataLst>
              <p:tags r:id="rId17"/>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19" name="组合 18"/>
          <p:cNvGrpSpPr/>
          <p:nvPr userDrawn="1">
            <p:custDataLst>
              <p:tags r:id="rId2"/>
            </p:custDataLst>
          </p:nvPr>
        </p:nvGrpSpPr>
        <p:grpSpPr>
          <a:xfrm>
            <a:off x="-1" y="-17930"/>
            <a:ext cx="12192001" cy="6875929"/>
            <a:chOff x="-1" y="-17930"/>
            <a:chExt cx="12192001" cy="6875929"/>
          </a:xfrm>
        </p:grpSpPr>
        <p:pic>
          <p:nvPicPr>
            <p:cNvPr id="20" name="图片 19"/>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21"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90170" tIns="46990" rIns="90170" bIns="4699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7"/>
            </p:custDataLst>
          </p:nvPr>
        </p:nvSpPr>
        <p:spPr>
          <a:xfrm>
            <a:off x="669882" y="952508"/>
            <a:ext cx="10852237" cy="5388907"/>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914400" marR="0" lvl="2"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371600" marR="0" lvl="3"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1828800" marR="0" lvl="4"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日期占位符 3"/>
          <p:cNvSpPr>
            <a:spLocks noGrp="1"/>
          </p:cNvSpPr>
          <p:nvPr>
            <p:ph type="dt" sz="half" idx="10"/>
            <p:custDataLst>
              <p:tags r:id="rId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12"/>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showMasterSp="0" userDrawn="1">
  <p:cSld name="节标题">
    <p:bg>
      <p:bgPr>
        <a:solidFill>
          <a:schemeClr val="bg2"/>
        </a:solidFill>
        <a:effectLst/>
      </p:bgPr>
    </p:bg>
    <p:spTree>
      <p:nvGrpSpPr>
        <p:cNvPr id="1" name=""/>
        <p:cNvGrpSpPr/>
        <p:nvPr/>
      </p:nvGrpSpPr>
      <p:grpSpPr>
        <a:xfrm>
          <a:off x="0" y="0"/>
          <a:ext cx="0" cy="0"/>
          <a:chOff x="0" y="0"/>
          <a:chExt cx="0" cy="0"/>
        </a:xfrm>
      </p:grpSpPr>
      <p:grpSp>
        <p:nvGrpSpPr>
          <p:cNvPr id="9" name="组合 8"/>
          <p:cNvGrpSpPr/>
          <p:nvPr>
            <p:custDataLst>
              <p:tags r:id="rId2"/>
            </p:custDataLst>
          </p:nvPr>
        </p:nvGrpSpPr>
        <p:grpSpPr>
          <a:xfrm flipV="1">
            <a:off x="8256760" y="3644"/>
            <a:ext cx="3935241" cy="6874019"/>
            <a:chOff x="7778078" y="0"/>
            <a:chExt cx="4413923" cy="3499502"/>
          </a:xfrm>
        </p:grpSpPr>
        <p:sp>
          <p:nvSpPr>
            <p:cNvPr id="10" name="任意多边形: 形状 9"/>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1" name="任意多边形: 形状 10"/>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2" name="任意多边形: 形状 11"/>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3" name="任意多边形: 形状 12"/>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0" name="标题 1"/>
          <p:cNvSpPr>
            <a:spLocks noGrp="1"/>
          </p:cNvSpPr>
          <p:nvPr>
            <p:ph type="title" hasCustomPrompt="1"/>
            <p:custDataLst>
              <p:tags r:id="rId7"/>
            </p:custDataLst>
          </p:nvPr>
        </p:nvSpPr>
        <p:spPr>
          <a:xfrm>
            <a:off x="1069325" y="2209948"/>
            <a:ext cx="6115246" cy="1219052"/>
          </a:xfrm>
        </p:spPr>
        <p:txBody>
          <a:bodyPr lIns="90000" tIns="46800" rIns="90000" bIns="46800" anchor="b" anchorCtr="0">
            <a:normAutofit/>
          </a:bodyPr>
          <a:lstStyle>
            <a:lvl1pPr algn="l">
              <a:defRPr sz="54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21" name="文本占位符 2"/>
          <p:cNvSpPr>
            <a:spLocks noGrp="1"/>
          </p:cNvSpPr>
          <p:nvPr>
            <p:ph type="body" idx="1"/>
            <p:custDataLst>
              <p:tags r:id="rId8"/>
            </p:custDataLst>
          </p:nvPr>
        </p:nvSpPr>
        <p:spPr>
          <a:xfrm>
            <a:off x="1069325" y="3500859"/>
            <a:ext cx="6115246" cy="1015623"/>
          </a:xfrm>
        </p:spPr>
        <p:txBody>
          <a:bodyPr lIns="90000" tIns="46800" rIns="90000" bIns="46800" anchor="t">
            <a:normAutofit/>
          </a:bodyPr>
          <a:lstStyle>
            <a:lvl1pPr marL="0" indent="0" algn="l">
              <a:buNone/>
              <a:defRPr sz="2000" u="none" strike="noStrike" kern="1200" cap="none" spc="200" normalizeH="0" baseline="0">
                <a:solidFill>
                  <a:schemeClr val="tx1">
                    <a:lumMod val="85000"/>
                    <a:lumOff val="15000"/>
                  </a:schemeClr>
                </a:solidFill>
                <a:uFillTx/>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2" name="日期占位符 1"/>
          <p:cNvSpPr>
            <a:spLocks noGrp="1"/>
          </p:cNvSpPr>
          <p:nvPr>
            <p:ph type="dt" sz="half" idx="10"/>
            <p:custDataLst>
              <p:tags r:id="rId9"/>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0"/>
            </p:custDataLst>
          </p:nvPr>
        </p:nvSpPr>
        <p:spPr/>
        <p:txBody>
          <a:bodyPr/>
          <a:lstStyle>
            <a:lvl1pPr>
              <a:defRPr baseline="0">
                <a:latin typeface="微软雅黑" panose="020B0503020204020204" pitchFamily="34" charset="-122"/>
              </a:defRPr>
            </a:lvl1pPr>
          </a:lstStyle>
          <a:p>
            <a:endParaRPr lang="zh-CN" altLang="en-US" dirty="0"/>
          </a:p>
        </p:txBody>
      </p:sp>
      <p:sp>
        <p:nvSpPr>
          <p:cNvPr id="4" name="灯片编号占位符 3"/>
          <p:cNvSpPr>
            <a:spLocks noGrp="1"/>
          </p:cNvSpPr>
          <p:nvPr>
            <p:ph type="sldNum" sz="quarter" idx="12"/>
            <p:custDataLst>
              <p:tags r:id="rId11"/>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7"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7"/>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8"/>
            </p:custDataLst>
          </p:nvPr>
        </p:nvSpPr>
        <p:spPr>
          <a:xfrm>
            <a:off x="6238877" y="952508"/>
            <a:ext cx="5283242" cy="5388907"/>
          </a:xfrm>
        </p:spPr>
        <p:txBody>
          <a:bodyPr>
            <a:noAutofit/>
          </a:bodyPr>
          <a:lstStyle>
            <a:lvl1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7" name="灯片编号占位符 6"/>
          <p:cNvSpPr>
            <a:spLocks noGrp="1"/>
          </p:cNvSpPr>
          <p:nvPr>
            <p:ph type="sldNum" sz="quarter" idx="12"/>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5"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7"/>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8"/>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9"/>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0"/>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2"/>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9" name="灯片编号占位符 8"/>
          <p:cNvSpPr>
            <a:spLocks noGrp="1"/>
          </p:cNvSpPr>
          <p:nvPr>
            <p:ph type="sldNum" sz="quarter" idx="12"/>
            <p:custDataLst>
              <p:tags r:id="rId13"/>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grpSp>
        <p:nvGrpSpPr>
          <p:cNvPr id="7" name="组合 6"/>
          <p:cNvGrpSpPr/>
          <p:nvPr>
            <p:custDataLst>
              <p:tags r:id="rId2"/>
            </p:custDataLst>
          </p:nvPr>
        </p:nvGrpSpPr>
        <p:grpSpPr>
          <a:xfrm>
            <a:off x="7778078" y="0"/>
            <a:ext cx="4413923" cy="3499502"/>
            <a:chOff x="7778078" y="0"/>
            <a:chExt cx="4413923" cy="3499502"/>
          </a:xfrm>
        </p:grpSpPr>
        <p:sp>
          <p:nvSpPr>
            <p:cNvPr id="8" name="任意多边形: 形状 7"/>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9" name="任意多边形: 形状 8"/>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10" name="任意多边形: 形状 9"/>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11" name="任意多边形: 形状 10"/>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7"/>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5" name="灯片编号占位符 4"/>
          <p:cNvSpPr>
            <a:spLocks noGrp="1"/>
          </p:cNvSpPr>
          <p:nvPr>
            <p:ph type="sldNum" sz="quarter" idx="12"/>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7"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7"/>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8"/>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12"/>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grpSp>
        <p:nvGrpSpPr>
          <p:cNvPr id="26" name="组合 25"/>
          <p:cNvGrpSpPr/>
          <p:nvPr userDrawn="1">
            <p:custDataLst>
              <p:tags r:id="rId2"/>
            </p:custDataLst>
          </p:nvPr>
        </p:nvGrpSpPr>
        <p:grpSpPr>
          <a:xfrm>
            <a:off x="-2" y="0"/>
            <a:ext cx="12192001" cy="6867831"/>
            <a:chOff x="-2" y="0"/>
            <a:chExt cx="12192001" cy="6867831"/>
          </a:xfrm>
        </p:grpSpPr>
        <p:sp>
          <p:nvSpPr>
            <p:cNvPr id="27" name="矩形 26"/>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8" name="组合 27"/>
            <p:cNvGrpSpPr/>
            <p:nvPr userDrawn="1">
              <p:custDataLst>
                <p:tags r:id="rId4"/>
              </p:custDataLst>
            </p:nvPr>
          </p:nvGrpSpPr>
          <p:grpSpPr>
            <a:xfrm flipH="1">
              <a:off x="-2" y="0"/>
              <a:ext cx="1425389" cy="1130095"/>
              <a:chOff x="7778078" y="0"/>
              <a:chExt cx="4413923" cy="3499502"/>
            </a:xfrm>
          </p:grpSpPr>
          <p:sp>
            <p:nvSpPr>
              <p:cNvPr id="34" name="任意多边形: 形状 33"/>
              <p:cNvSpPr/>
              <p:nvPr>
                <p:custDataLst>
                  <p:tags r:id="rId5"/>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5" name="任意多边形: 形状 34"/>
              <p:cNvSpPr/>
              <p:nvPr>
                <p:custDataLst>
                  <p:tags r:id="rId6"/>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7" name="任意多边形: 形状 36"/>
              <p:cNvSpPr/>
              <p:nvPr>
                <p:custDataLst>
                  <p:tags r:id="rId8"/>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9" name="组合 28"/>
            <p:cNvGrpSpPr/>
            <p:nvPr userDrawn="1">
              <p:custDataLst>
                <p:tags r:id="rId9"/>
              </p:custDataLst>
            </p:nvPr>
          </p:nvGrpSpPr>
          <p:grpSpPr>
            <a:xfrm rot="10800000" flipH="1">
              <a:off x="10766610" y="5737736"/>
              <a:ext cx="1425389" cy="1130095"/>
              <a:chOff x="7778078" y="0"/>
              <a:chExt cx="4413923" cy="3499502"/>
            </a:xfrm>
          </p:grpSpPr>
          <p:sp>
            <p:nvSpPr>
              <p:cNvPr id="30" name="任意多边形: 形状 29"/>
              <p:cNvSpPr/>
              <p:nvPr>
                <p:custDataLst>
                  <p:tags r:id="rId10"/>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1" name="任意多边形: 形状 30"/>
              <p:cNvSpPr/>
              <p:nvPr>
                <p:custDataLst>
                  <p:tags r:id="rId11"/>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2" name="任意多边形: 形状 31"/>
              <p:cNvSpPr/>
              <p:nvPr>
                <p:custDataLst>
                  <p:tags r:id="rId12"/>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3" name="任意多边形: 形状 32"/>
              <p:cNvSpPr/>
              <p:nvPr>
                <p:custDataLst>
                  <p:tags r:id="rId13"/>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sp>
        <p:nvSpPr>
          <p:cNvPr id="2" name="竖排标题 1"/>
          <p:cNvSpPr>
            <a:spLocks noGrp="1"/>
          </p:cNvSpPr>
          <p:nvPr>
            <p:ph type="title" orient="vert"/>
            <p:custDataLst>
              <p:tags r:id="rId14"/>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15"/>
            </p:custDataLst>
          </p:nvPr>
        </p:nvSpPr>
        <p:spPr>
          <a:xfrm>
            <a:off x="669925" y="952500"/>
            <a:ext cx="9828101" cy="5388907"/>
          </a:xfrm>
        </p:spPr>
        <p:txBody>
          <a:bodyPr vert="eaVert"/>
          <a:lstStyle>
            <a:lvl1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6"/>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7"/>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12"/>
            <p:custDataLst>
              <p:tags r:id="rId1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grpSp>
        <p:nvGrpSpPr>
          <p:cNvPr id="26" name="组合 25"/>
          <p:cNvGrpSpPr/>
          <p:nvPr userDrawn="1">
            <p:custDataLst>
              <p:tags r:id="rId2"/>
            </p:custDataLst>
          </p:nvPr>
        </p:nvGrpSpPr>
        <p:grpSpPr>
          <a:xfrm>
            <a:off x="-2" y="0"/>
            <a:ext cx="12192001" cy="6867831"/>
            <a:chOff x="-2" y="0"/>
            <a:chExt cx="12192001" cy="6867831"/>
          </a:xfrm>
        </p:grpSpPr>
        <p:sp>
          <p:nvSpPr>
            <p:cNvPr id="27" name="矩形 26"/>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8" name="组合 27"/>
            <p:cNvGrpSpPr/>
            <p:nvPr userDrawn="1">
              <p:custDataLst>
                <p:tags r:id="rId4"/>
              </p:custDataLst>
            </p:nvPr>
          </p:nvGrpSpPr>
          <p:grpSpPr>
            <a:xfrm flipH="1">
              <a:off x="-2" y="0"/>
              <a:ext cx="1425389" cy="1130095"/>
              <a:chOff x="7778078" y="0"/>
              <a:chExt cx="4413923" cy="3499502"/>
            </a:xfrm>
          </p:grpSpPr>
          <p:sp>
            <p:nvSpPr>
              <p:cNvPr id="34" name="任意多边形: 形状 33"/>
              <p:cNvSpPr/>
              <p:nvPr>
                <p:custDataLst>
                  <p:tags r:id="rId5"/>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5" name="任意多边形: 形状 34"/>
              <p:cNvSpPr/>
              <p:nvPr>
                <p:custDataLst>
                  <p:tags r:id="rId6"/>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7" name="任意多边形: 形状 36"/>
              <p:cNvSpPr/>
              <p:nvPr>
                <p:custDataLst>
                  <p:tags r:id="rId8"/>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9" name="组合 28"/>
            <p:cNvGrpSpPr/>
            <p:nvPr userDrawn="1">
              <p:custDataLst>
                <p:tags r:id="rId9"/>
              </p:custDataLst>
            </p:nvPr>
          </p:nvGrpSpPr>
          <p:grpSpPr>
            <a:xfrm rot="10800000" flipH="1">
              <a:off x="10766610" y="5737736"/>
              <a:ext cx="1425389" cy="1130095"/>
              <a:chOff x="7778078" y="0"/>
              <a:chExt cx="4413923" cy="3499502"/>
            </a:xfrm>
          </p:grpSpPr>
          <p:sp>
            <p:nvSpPr>
              <p:cNvPr id="30" name="任意多边形: 形状 29"/>
              <p:cNvSpPr/>
              <p:nvPr>
                <p:custDataLst>
                  <p:tags r:id="rId10"/>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1" name="任意多边形: 形状 30"/>
              <p:cNvSpPr/>
              <p:nvPr>
                <p:custDataLst>
                  <p:tags r:id="rId11"/>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2" name="任意多边形: 形状 31"/>
              <p:cNvSpPr/>
              <p:nvPr>
                <p:custDataLst>
                  <p:tags r:id="rId12"/>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3" name="任意多边形: 形状 32"/>
              <p:cNvSpPr/>
              <p:nvPr>
                <p:custDataLst>
                  <p:tags r:id="rId13"/>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sp>
        <p:nvSpPr>
          <p:cNvPr id="3" name="日期占位符 2"/>
          <p:cNvSpPr>
            <a:spLocks noGrp="1"/>
          </p:cNvSpPr>
          <p:nvPr>
            <p:ph type="dt" sz="half" idx="10"/>
            <p:custDataLst>
              <p:tags r:id="rId14"/>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5"/>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5" name="灯片编号占位符 4"/>
          <p:cNvSpPr>
            <a:spLocks noGrp="1"/>
          </p:cNvSpPr>
          <p:nvPr>
            <p:ph type="sldNum" sz="quarter" idx="12"/>
            <p:custDataLst>
              <p:tags r:id="rId16"/>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7"/>
            </p:custDataLst>
          </p:nvPr>
        </p:nvSpPr>
        <p:spPr>
          <a:xfrm>
            <a:off x="669930" y="952508"/>
            <a:ext cx="10852237" cy="5388907"/>
          </a:xfrm>
        </p:spPr>
        <p:txBody>
          <a:bodyPr/>
          <a:lstStyle>
            <a:lvl1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grpSp>
        <p:nvGrpSpPr>
          <p:cNvPr id="16" name="组合 15"/>
          <p:cNvGrpSpPr/>
          <p:nvPr>
            <p:custDataLst>
              <p:tags r:id="rId2"/>
            </p:custDataLst>
          </p:nvPr>
        </p:nvGrpSpPr>
        <p:grpSpPr>
          <a:xfrm flipH="1">
            <a:off x="-1" y="0"/>
            <a:ext cx="3893927" cy="3087232"/>
            <a:chOff x="7778078" y="0"/>
            <a:chExt cx="4413923" cy="3499502"/>
          </a:xfrm>
        </p:grpSpPr>
        <p:sp>
          <p:nvSpPr>
            <p:cNvPr id="17" name="任意多边形: 形状 16"/>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9" name="任意多边形: 形状 18"/>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4" name="任意多边形: 形状 23"/>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5" name="组合 24"/>
          <p:cNvGrpSpPr/>
          <p:nvPr>
            <p:custDataLst>
              <p:tags r:id="rId7"/>
            </p:custDataLst>
          </p:nvPr>
        </p:nvGrpSpPr>
        <p:grpSpPr>
          <a:xfrm flipH="1">
            <a:off x="-12089" y="4291344"/>
            <a:ext cx="12204089" cy="2566658"/>
            <a:chOff x="-12088" y="4794394"/>
            <a:chExt cx="12204089" cy="2063607"/>
          </a:xfrm>
        </p:grpSpPr>
        <p:sp>
          <p:nvSpPr>
            <p:cNvPr id="26" name="任意多边形: 形状 25"/>
            <p:cNvSpPr/>
            <p:nvPr>
              <p:custDataLst>
                <p:tags r:id="rId8"/>
              </p:custDataLst>
            </p:nvPr>
          </p:nvSpPr>
          <p:spPr bwMode="auto">
            <a:xfrm>
              <a:off x="554582" y="4942832"/>
              <a:ext cx="11637418" cy="1915168"/>
            </a:xfrm>
            <a:custGeom>
              <a:avLst/>
              <a:gdLst>
                <a:gd name="connsiteX0" fmla="*/ 8612903 w 11637418"/>
                <a:gd name="connsiteY0" fmla="*/ 0 h 1915168"/>
                <a:gd name="connsiteX1" fmla="*/ 11637418 w 11637418"/>
                <a:gd name="connsiteY1" fmla="*/ 1581105 h 1915168"/>
                <a:gd name="connsiteX2" fmla="*/ 11637418 w 11637418"/>
                <a:gd name="connsiteY2" fmla="*/ 1915168 h 1915168"/>
                <a:gd name="connsiteX3" fmla="*/ 0 w 11637418"/>
                <a:gd name="connsiteY3" fmla="*/ 1915168 h 1915168"/>
              </a:gdLst>
              <a:ahLst/>
              <a:cxnLst>
                <a:cxn ang="0">
                  <a:pos x="connsiteX0" y="connsiteY0"/>
                </a:cxn>
                <a:cxn ang="0">
                  <a:pos x="connsiteX1" y="connsiteY1"/>
                </a:cxn>
                <a:cxn ang="0">
                  <a:pos x="connsiteX2" y="connsiteY2"/>
                </a:cxn>
                <a:cxn ang="0">
                  <a:pos x="connsiteX3" y="connsiteY3"/>
                </a:cxn>
              </a:cxnLst>
              <a:rect l="l" t="t" r="r" b="b"/>
              <a:pathLst>
                <a:path w="11637418" h="1915168">
                  <a:moveTo>
                    <a:pt x="8612903" y="0"/>
                  </a:moveTo>
                  <a:lnTo>
                    <a:pt x="11637418" y="1581105"/>
                  </a:lnTo>
                  <a:lnTo>
                    <a:pt x="11637418" y="1915168"/>
                  </a:lnTo>
                  <a:lnTo>
                    <a:pt x="0" y="1915168"/>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27" name="任意多边形: 形状 26"/>
            <p:cNvSpPr/>
            <p:nvPr>
              <p:custDataLst>
                <p:tags r:id="rId9"/>
              </p:custDataLst>
            </p:nvPr>
          </p:nvSpPr>
          <p:spPr bwMode="auto">
            <a:xfrm>
              <a:off x="335096" y="4794394"/>
              <a:ext cx="11856904" cy="2063607"/>
            </a:xfrm>
            <a:custGeom>
              <a:avLst/>
              <a:gdLst>
                <a:gd name="connsiteX0" fmla="*/ 7128328 w 11856904"/>
                <a:gd name="connsiteY0" fmla="*/ 0 h 2063607"/>
                <a:gd name="connsiteX1" fmla="*/ 11856904 w 11856904"/>
                <a:gd name="connsiteY1" fmla="*/ 1832069 h 2063607"/>
                <a:gd name="connsiteX2" fmla="*/ 11856904 w 11856904"/>
                <a:gd name="connsiteY2" fmla="*/ 2063607 h 2063607"/>
                <a:gd name="connsiteX3" fmla="*/ 0 w 11856904"/>
                <a:gd name="connsiteY3" fmla="*/ 2063607 h 2063607"/>
              </a:gdLst>
              <a:ahLst/>
              <a:cxnLst>
                <a:cxn ang="0">
                  <a:pos x="connsiteX0" y="connsiteY0"/>
                </a:cxn>
                <a:cxn ang="0">
                  <a:pos x="connsiteX1" y="connsiteY1"/>
                </a:cxn>
                <a:cxn ang="0">
                  <a:pos x="connsiteX2" y="connsiteY2"/>
                </a:cxn>
                <a:cxn ang="0">
                  <a:pos x="connsiteX3" y="connsiteY3"/>
                </a:cxn>
              </a:cxnLst>
              <a:rect l="l" t="t" r="r" b="b"/>
              <a:pathLst>
                <a:path w="11856904" h="2063607">
                  <a:moveTo>
                    <a:pt x="7128328" y="0"/>
                  </a:moveTo>
                  <a:lnTo>
                    <a:pt x="11856904" y="1832069"/>
                  </a:lnTo>
                  <a:lnTo>
                    <a:pt x="11856904" y="2063607"/>
                  </a:lnTo>
                  <a:lnTo>
                    <a:pt x="0" y="2063607"/>
                  </a:lnTo>
                  <a:close/>
                </a:path>
              </a:pathLst>
            </a:custGeom>
            <a:solidFill>
              <a:schemeClr val="accent2">
                <a:lumMod val="60000"/>
                <a:lumOff val="40000"/>
                <a:alpha val="47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8" name="任意多边形: 形状 27"/>
            <p:cNvSpPr/>
            <p:nvPr>
              <p:custDataLst>
                <p:tags r:id="rId10"/>
              </p:custDataLst>
            </p:nvPr>
          </p:nvSpPr>
          <p:spPr bwMode="auto">
            <a:xfrm>
              <a:off x="139320" y="4847832"/>
              <a:ext cx="12052680" cy="2010168"/>
            </a:xfrm>
            <a:custGeom>
              <a:avLst/>
              <a:gdLst>
                <a:gd name="connsiteX0" fmla="*/ 5073792 w 12052680"/>
                <a:gd name="connsiteY0" fmla="*/ 0 h 2010168"/>
                <a:gd name="connsiteX1" fmla="*/ 12052680 w 12052680"/>
                <a:gd name="connsiteY1" fmla="*/ 1869250 h 2010168"/>
                <a:gd name="connsiteX2" fmla="*/ 12052680 w 12052680"/>
                <a:gd name="connsiteY2" fmla="*/ 2010168 h 2010168"/>
                <a:gd name="connsiteX3" fmla="*/ 0 w 12052680"/>
                <a:gd name="connsiteY3" fmla="*/ 2010168 h 2010168"/>
              </a:gdLst>
              <a:ahLst/>
              <a:cxnLst>
                <a:cxn ang="0">
                  <a:pos x="connsiteX0" y="connsiteY0"/>
                </a:cxn>
                <a:cxn ang="0">
                  <a:pos x="connsiteX1" y="connsiteY1"/>
                </a:cxn>
                <a:cxn ang="0">
                  <a:pos x="connsiteX2" y="connsiteY2"/>
                </a:cxn>
                <a:cxn ang="0">
                  <a:pos x="connsiteX3" y="connsiteY3"/>
                </a:cxn>
              </a:cxnLst>
              <a:rect l="l" t="t" r="r" b="b"/>
              <a:pathLst>
                <a:path w="12052680" h="2010168">
                  <a:moveTo>
                    <a:pt x="5073792" y="0"/>
                  </a:moveTo>
                  <a:lnTo>
                    <a:pt x="12052680" y="1869250"/>
                  </a:lnTo>
                  <a:lnTo>
                    <a:pt x="12052680" y="2010168"/>
                  </a:lnTo>
                  <a:lnTo>
                    <a:pt x="0" y="201016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29" name="任意多边形: 形状 28"/>
            <p:cNvSpPr/>
            <p:nvPr>
              <p:custDataLst>
                <p:tags r:id="rId11"/>
              </p:custDataLst>
            </p:nvPr>
          </p:nvSpPr>
          <p:spPr bwMode="auto">
            <a:xfrm>
              <a:off x="-12088" y="5275332"/>
              <a:ext cx="12204089" cy="1582668"/>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ndParaRPr>
            </a:p>
          </p:txBody>
        </p:sp>
      </p:grpSp>
      <p:sp>
        <p:nvSpPr>
          <p:cNvPr id="13" name="标题 1"/>
          <p:cNvSpPr>
            <a:spLocks noGrp="1"/>
          </p:cNvSpPr>
          <p:nvPr>
            <p:ph type="ctrTitle" hasCustomPrompt="1"/>
            <p:custDataLst>
              <p:tags r:id="rId12"/>
            </p:custDataLst>
          </p:nvPr>
        </p:nvSpPr>
        <p:spPr>
          <a:xfrm>
            <a:off x="3579742" y="2073991"/>
            <a:ext cx="6531128" cy="1731964"/>
          </a:xfrm>
        </p:spPr>
        <p:txBody>
          <a:bodyPr lIns="90000" tIns="46800" rIns="90000" bIns="46800" anchor="ctr">
            <a:normAutofit/>
          </a:bodyPr>
          <a:lstStyle>
            <a:lvl1pPr marL="0" indent="0" algn="r">
              <a:lnSpc>
                <a:spcPct val="90000"/>
              </a:lnSpc>
              <a:buFont typeface="Arial" panose="020B0604020202020204" pitchFamily="34" charset="0"/>
              <a:buNone/>
              <a:defRPr sz="72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单击编辑标题</a:t>
            </a:r>
            <a:endParaRPr lang="zh-CN" altLang="en-US" dirty="0"/>
          </a:p>
        </p:txBody>
      </p:sp>
      <p:sp>
        <p:nvSpPr>
          <p:cNvPr id="4" name="日期占位符 3"/>
          <p:cNvSpPr>
            <a:spLocks noGrp="1"/>
          </p:cNvSpPr>
          <p:nvPr>
            <p:ph type="dt" sz="half" idx="11"/>
            <p:custDataLst>
              <p:tags r:id="rId13"/>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2"/>
            <p:custDataLst>
              <p:tags r:id="rId14"/>
            </p:custDataLst>
          </p:nvPr>
        </p:nvSpPr>
        <p:spPr/>
        <p:txBody>
          <a:bodyPr/>
          <a:lstStyle>
            <a:lvl1pPr>
              <a:defRPr baseline="0">
                <a:latin typeface="微软雅黑" panose="020B0503020204020204" pitchFamily="34" charset="-122"/>
              </a:defRPr>
            </a:lvl1pPr>
          </a:lstStyle>
          <a:p>
            <a:endParaRPr lang="zh-CN" altLang="en-US" dirty="0"/>
          </a:p>
        </p:txBody>
      </p:sp>
      <p:sp>
        <p:nvSpPr>
          <p:cNvPr id="6" name="灯片编号占位符 5"/>
          <p:cNvSpPr>
            <a:spLocks noGrp="1"/>
          </p:cNvSpPr>
          <p:nvPr>
            <p:ph type="sldNum" sz="quarter" idx="13"/>
            <p:custDataLst>
              <p:tags r:id="rId15"/>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userDrawn="1">
            <p:custDataLst>
              <p:tags r:id="rId2"/>
            </p:custDataLst>
          </p:nvPr>
        </p:nvPicPr>
        <p:blipFill rotWithShape="1">
          <a:blip r:embed="rId3"/>
          <a:srcRect/>
          <a:stretch>
            <a:fillRect/>
          </a:stretch>
        </p:blipFill>
        <p:spPr>
          <a:xfrm>
            <a:off x="0" y="5391785"/>
            <a:ext cx="12192000" cy="1466215"/>
          </a:xfrm>
          <a:prstGeom prst="rect">
            <a:avLst/>
          </a:prstGeom>
        </p:spPr>
      </p:pic>
      <p:sp>
        <p:nvSpPr>
          <p:cNvPr id="13" name="任意多边形: 形状 28"/>
          <p:cNvSpPr/>
          <p:nvPr userDrawn="1">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custDataLst>
              <p:tags r:id="rId5"/>
            </p:custDataLst>
          </p:nvPr>
        </p:nvSpPr>
        <p:spPr/>
        <p:txBody>
          <a:bodyPr lIns="100800" tIns="39600" rIns="75600" bIns="39600">
            <a:noAutofit/>
          </a:bodyPr>
          <a:lstStyle>
            <a:lvl1pPr>
              <a:defRPr baseline="0">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zh-CN" altLang="en-US" dirty="0"/>
          </a:p>
        </p:txBody>
      </p:sp>
      <p:sp>
        <p:nvSpPr>
          <p:cNvPr id="8" name="日期占位符 7"/>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9" name="页脚占位符 8"/>
          <p:cNvSpPr>
            <a:spLocks noGrp="1"/>
          </p:cNvSpPr>
          <p:nvPr>
            <p:ph type="ftr" sz="quarter" idx="11"/>
            <p:custDataLst>
              <p:tags r:id="rId7"/>
            </p:custDataLst>
          </p:nvPr>
        </p:nvSpPr>
        <p:spPr/>
        <p:txBody>
          <a:bodyPr/>
          <a:lstStyle/>
          <a:p>
            <a:endParaRPr lang="zh-CN" altLang="en-US" dirty="0"/>
          </a:p>
        </p:txBody>
      </p:sp>
      <p:sp>
        <p:nvSpPr>
          <p:cNvPr id="10" name="灯片编号占位符 9"/>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92735" y="304165"/>
            <a:ext cx="11606530" cy="624967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4" name="组合 13"/>
          <p:cNvGrpSpPr/>
          <p:nvPr userDrawn="1">
            <p:custDataLst>
              <p:tags r:id="rId3"/>
            </p:custDataLst>
          </p:nvPr>
        </p:nvGrpSpPr>
        <p:grpSpPr>
          <a:xfrm flipH="1">
            <a:off x="0" y="0"/>
            <a:ext cx="1425575" cy="1130300"/>
            <a:chOff x="7778078" y="0"/>
            <a:chExt cx="4413923" cy="3499502"/>
          </a:xfrm>
        </p:grpSpPr>
        <p:sp>
          <p:nvSpPr>
            <p:cNvPr id="15" name="任意多边形: 形状 14"/>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7" name="任意多边形: 形状 16"/>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8" name="任意多边形: 形状 17"/>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9" name="组合 18"/>
          <p:cNvGrpSpPr/>
          <p:nvPr userDrawn="1">
            <p:custDataLst>
              <p:tags r:id="rId8"/>
            </p:custDataLst>
          </p:nvPr>
        </p:nvGrpSpPr>
        <p:grpSpPr>
          <a:xfrm rot="10800000" flipH="1">
            <a:off x="10766425" y="5737860"/>
            <a:ext cx="1425575" cy="1130300"/>
            <a:chOff x="7778078" y="0"/>
            <a:chExt cx="4413923" cy="3499502"/>
          </a:xfrm>
        </p:grpSpPr>
        <p:sp>
          <p:nvSpPr>
            <p:cNvPr id="20" name="任意多边形: 形状 19"/>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userDrawn="1">
            <p:ph type="title" hasCustomPrompt="1"/>
            <p:custDataLst>
              <p:tags r:id="rId13"/>
            </p:custDataLst>
          </p:nvPr>
        </p:nvSpPr>
        <p:spPr>
          <a:xfrm>
            <a:off x="1281600" y="1249200"/>
            <a:ext cx="9626400" cy="723600"/>
          </a:xfrm>
        </p:spPr>
        <p:txBody>
          <a:bodyPr lIns="100800" tIns="39600" rIns="75600" bIns="39600" anchor="ctr">
            <a:noAutofit/>
          </a:bodyPr>
          <a:lstStyle>
            <a:lvl1pPr>
              <a:defRPr sz="3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userDrawn="1">
            <p:ph sz="quarter" idx="13"/>
            <p:custDataLst>
              <p:tags r:id="rId14"/>
            </p:custDataLst>
          </p:nvPr>
        </p:nvSpPr>
        <p:spPr>
          <a:xfrm>
            <a:off x="1281113" y="2163600"/>
            <a:ext cx="9626600" cy="3445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userDrawn="1">
            <p:ph type="dt" sz="half" idx="14"/>
            <p:custDataLst>
              <p:tags r:id="rId15"/>
            </p:custDataLst>
          </p:nvPr>
        </p:nvSpPr>
        <p:spPr/>
        <p:txBody>
          <a:bodyPr/>
          <a:lstStyle/>
          <a:p>
            <a:fld id="{760FBDFE-C587-4B4C-A407-44438C67B59E}" type="datetimeFigureOut">
              <a:rPr lang="zh-CN" altLang="en-US" smtClean="0"/>
            </a:fld>
            <a:endParaRPr lang="zh-CN" altLang="en-US"/>
          </a:p>
        </p:txBody>
      </p:sp>
      <p:sp>
        <p:nvSpPr>
          <p:cNvPr id="9" name="页脚占位符 8"/>
          <p:cNvSpPr>
            <a:spLocks noGrp="1"/>
          </p:cNvSpPr>
          <p:nvPr userDrawn="1">
            <p:ph type="ftr" sz="quarter" idx="15"/>
            <p:custDataLst>
              <p:tags r:id="rId16"/>
            </p:custDataLst>
          </p:nvPr>
        </p:nvSpPr>
        <p:spPr/>
        <p:txBody>
          <a:bodyPr/>
          <a:lstStyle/>
          <a:p>
            <a:endParaRPr lang="zh-CN" altLang="en-US" dirty="0"/>
          </a:p>
        </p:txBody>
      </p:sp>
      <p:sp>
        <p:nvSpPr>
          <p:cNvPr id="10" name="灯片编号占位符 9"/>
          <p:cNvSpPr>
            <a:spLocks noGrp="1"/>
          </p:cNvSpPr>
          <p:nvPr userDrawn="1">
            <p:ph type="sldNum" sz="quarter" idx="16"/>
            <p:custDataLst>
              <p:tags r:id="rId1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2" name="组合 11"/>
          <p:cNvGrpSpPr/>
          <p:nvPr userDrawn="1">
            <p:custDataLst>
              <p:tags r:id="rId3"/>
            </p:custDataLst>
          </p:nvPr>
        </p:nvGrpSpPr>
        <p:grpSpPr>
          <a:xfrm flipH="1">
            <a:off x="0" y="0"/>
            <a:ext cx="1425575" cy="1130300"/>
            <a:chOff x="7778078" y="0"/>
            <a:chExt cx="4413923" cy="3499502"/>
          </a:xfrm>
        </p:grpSpPr>
        <p:sp>
          <p:nvSpPr>
            <p:cNvPr id="13" name="任意多边形: 形状 12"/>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4" name="任意多边形: 形状 13"/>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5" name="任意多边形: 形状 14"/>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7" name="组合 16"/>
          <p:cNvGrpSpPr/>
          <p:nvPr userDrawn="1">
            <p:custDataLst>
              <p:tags r:id="rId8"/>
            </p:custDataLst>
          </p:nvPr>
        </p:nvGrpSpPr>
        <p:grpSpPr>
          <a:xfrm rot="10800000" flipH="1">
            <a:off x="10766425" y="5727700"/>
            <a:ext cx="1425575" cy="1130300"/>
            <a:chOff x="7778078" y="0"/>
            <a:chExt cx="4413923" cy="3499502"/>
          </a:xfrm>
        </p:grpSpPr>
        <p:sp>
          <p:nvSpPr>
            <p:cNvPr id="18" name="任意多边形: 形状 17"/>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9" name="任意多边形: 形状 18"/>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0" name="任意多边形: 形状 19"/>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hasCustomPrompt="1"/>
            <p:custDataLst>
              <p:tags r:id="rId13"/>
            </p:custDataLst>
          </p:nvPr>
        </p:nvSpPr>
        <p:spPr>
          <a:xfrm>
            <a:off x="583200" y="770400"/>
            <a:ext cx="3960000" cy="882000"/>
          </a:xfrm>
        </p:spPr>
        <p:txBody>
          <a:bodyPr lIns="100800" tIns="39600" rIns="75600" bIns="39600" anchor="ctr">
            <a:noAutofit/>
          </a:bodyPr>
          <a:lstStyle>
            <a:lvl1pPr>
              <a:defRPr sz="3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单击编辑标题</a:t>
            </a:r>
            <a:endParaRPr lang="zh-CN" altLang="en-US" dirty="0"/>
          </a:p>
        </p:txBody>
      </p:sp>
      <p:sp>
        <p:nvSpPr>
          <p:cNvPr id="7" name="文本占位符 6"/>
          <p:cNvSpPr>
            <a:spLocks noGrp="1"/>
          </p:cNvSpPr>
          <p:nvPr>
            <p:ph type="body" sz="quarter" idx="13"/>
            <p:custDataLst>
              <p:tags r:id="rId14"/>
            </p:custDataLst>
          </p:nvPr>
        </p:nvSpPr>
        <p:spPr>
          <a:xfrm>
            <a:off x="586800" y="1764000"/>
            <a:ext cx="3956400" cy="4093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5"/>
            </p:custDataLst>
          </p:nvPr>
        </p:nvSpPr>
        <p:spPr>
          <a:xfrm>
            <a:off x="5101200" y="769938"/>
            <a:ext cx="6480000" cy="5087937"/>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10" name="页脚占位符 9"/>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8" name="组合 17"/>
          <p:cNvGrpSpPr/>
          <p:nvPr userDrawn="1">
            <p:custDataLst>
              <p:tags r:id="rId3"/>
            </p:custDataLst>
          </p:nvPr>
        </p:nvGrpSpPr>
        <p:grpSpPr>
          <a:xfrm flipH="1">
            <a:off x="0" y="0"/>
            <a:ext cx="1425575" cy="1130300"/>
            <a:chOff x="7778078" y="0"/>
            <a:chExt cx="4413923" cy="3499502"/>
          </a:xfrm>
        </p:grpSpPr>
        <p:sp>
          <p:nvSpPr>
            <p:cNvPr id="24" name="任意多边形: 形状 23"/>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5" name="任意多边形: 形状 24"/>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6" name="任意多边形: 形状 25"/>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7" name="任意多边形: 形状 26"/>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9" name="组合 18"/>
          <p:cNvGrpSpPr/>
          <p:nvPr userDrawn="1">
            <p:custDataLst>
              <p:tags r:id="rId8"/>
            </p:custDataLst>
          </p:nvPr>
        </p:nvGrpSpPr>
        <p:grpSpPr>
          <a:xfrm rot="10800000" flipH="1">
            <a:off x="10766425" y="5727700"/>
            <a:ext cx="1425575" cy="1130300"/>
            <a:chOff x="7778078" y="0"/>
            <a:chExt cx="4413923" cy="3499502"/>
          </a:xfrm>
        </p:grpSpPr>
        <p:sp>
          <p:nvSpPr>
            <p:cNvPr id="20" name="任意多边形: 形状 19"/>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p:custDataLst>
              <p:tags r:id="rId13"/>
            </p:custDataLst>
          </p:nvPr>
        </p:nvSpPr>
        <p:spPr>
          <a:xfrm>
            <a:off x="612000" y="781200"/>
            <a:ext cx="10976400" cy="626400"/>
          </a:xfrm>
        </p:spPr>
        <p:txBody>
          <a:bodyPr lIns="100800" tIns="39600" rIns="75600" bIns="39600" anchor="ctr">
            <a:noAutofit/>
          </a:bodyPr>
          <a:lstStyle>
            <a:lvl1pPr algn="ctr">
              <a:defRPr sz="3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文本占位符 6"/>
          <p:cNvSpPr>
            <a:spLocks noGrp="1"/>
          </p:cNvSpPr>
          <p:nvPr>
            <p:ph type="body" sz="quarter" idx="13"/>
            <p:custDataLst>
              <p:tags r:id="rId14"/>
            </p:custDataLst>
          </p:nvPr>
        </p:nvSpPr>
        <p:spPr>
          <a:xfrm>
            <a:off x="612000" y="1659600"/>
            <a:ext cx="10975975" cy="828000"/>
          </a:xfrm>
        </p:spPr>
        <p:txBody>
          <a:bodyPr lIns="100800" tIns="0" rIns="82800" bIns="0">
            <a:normAutofit/>
          </a:bodyPr>
          <a:lstStyle>
            <a:lvl1pPr marL="0" indent="0" algn="ctr">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5"/>
            </p:custDataLst>
          </p:nvPr>
        </p:nvSpPr>
        <p:spPr>
          <a:xfrm>
            <a:off x="612775" y="2808000"/>
            <a:ext cx="10965600" cy="34308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3" name="组合 12"/>
          <p:cNvGrpSpPr/>
          <p:nvPr userDrawn="1">
            <p:custDataLst>
              <p:tags r:id="rId3"/>
            </p:custDataLst>
          </p:nvPr>
        </p:nvGrpSpPr>
        <p:grpSpPr>
          <a:xfrm flipH="1">
            <a:off x="0" y="0"/>
            <a:ext cx="1425575" cy="1130300"/>
            <a:chOff x="7778078" y="0"/>
            <a:chExt cx="4413923" cy="3499502"/>
          </a:xfrm>
        </p:grpSpPr>
        <p:sp>
          <p:nvSpPr>
            <p:cNvPr id="19" name="任意多边形: 形状 18"/>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0" name="任意多边形: 形状 19"/>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4" name="组合 13"/>
          <p:cNvGrpSpPr/>
          <p:nvPr userDrawn="1">
            <p:custDataLst>
              <p:tags r:id="rId8"/>
            </p:custDataLst>
          </p:nvPr>
        </p:nvGrpSpPr>
        <p:grpSpPr>
          <a:xfrm rot="10800000" flipH="1">
            <a:off x="10766425" y="5727700"/>
            <a:ext cx="1425575" cy="1130300"/>
            <a:chOff x="7778078" y="0"/>
            <a:chExt cx="4413923" cy="3499502"/>
          </a:xfrm>
        </p:grpSpPr>
        <p:sp>
          <p:nvSpPr>
            <p:cNvPr id="15" name="任意多边形: 形状 14"/>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7" name="任意多边形: 形状 16"/>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8" name="任意多边形: 形状 17"/>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p:custDataLst>
              <p:tags r:id="rId13"/>
            </p:custDataLst>
          </p:nvPr>
        </p:nvSpPr>
        <p:spPr>
          <a:xfrm>
            <a:off x="604800" y="669600"/>
            <a:ext cx="10976400" cy="565200"/>
          </a:xfrm>
        </p:spPr>
        <p:txBody>
          <a:bodyPr lIns="100800" tIns="39600" rIns="75600" bIns="39600" anchor="ctr">
            <a:noAutofit/>
          </a:bodyPr>
          <a:lstStyle>
            <a:lvl1pPr algn="ctr">
              <a:defRPr sz="3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内容占位符 6"/>
          <p:cNvSpPr>
            <a:spLocks noGrp="1"/>
          </p:cNvSpPr>
          <p:nvPr>
            <p:ph sz="quarter" idx="13"/>
            <p:custDataLst>
              <p:tags r:id="rId14"/>
            </p:custDataLst>
          </p:nvPr>
        </p:nvSpPr>
        <p:spPr>
          <a:xfrm>
            <a:off x="604837" y="1681200"/>
            <a:ext cx="10990800" cy="3211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5"/>
            </p:custDataLst>
          </p:nvPr>
        </p:nvSpPr>
        <p:spPr>
          <a:xfrm>
            <a:off x="594000" y="5180400"/>
            <a:ext cx="11001600" cy="10116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10" name="页脚占位符 9"/>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userDrawn="1">
            <p:custDataLst>
              <p:tags r:id="rId3"/>
            </p:custDataLst>
          </p:nvPr>
        </p:nvPicPr>
        <p:blipFill rotWithShape="1">
          <a:blip r:embed="rId4"/>
          <a:srcRect/>
          <a:stretch>
            <a:fillRect/>
          </a:stretch>
        </p:blipFill>
        <p:spPr>
          <a:xfrm>
            <a:off x="0" y="5391785"/>
            <a:ext cx="12192000" cy="1466215"/>
          </a:xfrm>
          <a:prstGeom prst="rect">
            <a:avLst/>
          </a:prstGeom>
        </p:spPr>
      </p:pic>
      <p:sp>
        <p:nvSpPr>
          <p:cNvPr id="16" name="任意多边形: 形状 28"/>
          <p:cNvSpPr/>
          <p:nvPr userDrawn="1">
            <p:custDataLst>
              <p:tags r:id="rId5"/>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custDataLst>
              <p:tags r:id="rId6"/>
            </p:custDataLst>
          </p:nvPr>
        </p:nvSpPr>
        <p:spPr>
          <a:xfrm>
            <a:off x="579600" y="237600"/>
            <a:ext cx="11037600" cy="441964"/>
          </a:xfrm>
        </p:spPr>
        <p:txBody>
          <a:bodyPr lIns="100800" tIns="39600" rIns="75600" bIns="39600">
            <a:no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内容占位符 6"/>
          <p:cNvSpPr>
            <a:spLocks noGrp="1"/>
          </p:cNvSpPr>
          <p:nvPr>
            <p:ph sz="quarter" idx="13"/>
            <p:custDataLst>
              <p:tags r:id="rId7"/>
            </p:custDataLst>
          </p:nvPr>
        </p:nvSpPr>
        <p:spPr>
          <a:xfrm>
            <a:off x="579600" y="1663200"/>
            <a:ext cx="5342400" cy="28944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8"/>
            </p:custDataLst>
          </p:nvPr>
        </p:nvSpPr>
        <p:spPr>
          <a:xfrm>
            <a:off x="6242400" y="1663200"/>
            <a:ext cx="5367600" cy="28944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9"/>
            </p:custDataLst>
          </p:nvPr>
        </p:nvSpPr>
        <p:spPr>
          <a:xfrm>
            <a:off x="572400" y="4816800"/>
            <a:ext cx="5342400" cy="7812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0"/>
            </p:custDataLst>
          </p:nvPr>
        </p:nvSpPr>
        <p:spPr>
          <a:xfrm>
            <a:off x="6253200" y="4813200"/>
            <a:ext cx="5367600" cy="7812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p:ph type="dt" sz="half" idx="17"/>
            <p:custDataLst>
              <p:tags r:id="rId11"/>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8"/>
            <p:custDataLst>
              <p:tags r:id="rId12"/>
            </p:custDataLst>
          </p:nvPr>
        </p:nvSpPr>
        <p:spPr/>
        <p:txBody>
          <a:bodyPr/>
          <a:lstStyle/>
          <a:p>
            <a:endParaRPr lang="zh-CN" altLang="en-US" dirty="0"/>
          </a:p>
        </p:txBody>
      </p:sp>
      <p:sp>
        <p:nvSpPr>
          <p:cNvPr id="12" name="灯片编号占位符 11"/>
          <p:cNvSpPr>
            <a:spLocks noGrp="1"/>
          </p:cNvSpPr>
          <p:nvPr>
            <p:ph type="sldNum" sz="quarter" idx="19"/>
            <p:custDataLst>
              <p:tags r:id="rId13"/>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1" name="组合 10"/>
          <p:cNvGrpSpPr/>
          <p:nvPr userDrawn="1">
            <p:custDataLst>
              <p:tags r:id="rId3"/>
            </p:custDataLst>
          </p:nvPr>
        </p:nvGrpSpPr>
        <p:grpSpPr>
          <a:xfrm flipH="1">
            <a:off x="0" y="0"/>
            <a:ext cx="3893820" cy="3087370"/>
            <a:chOff x="7778078" y="0"/>
            <a:chExt cx="4413923" cy="3499502"/>
          </a:xfrm>
        </p:grpSpPr>
        <p:sp>
          <p:nvSpPr>
            <p:cNvPr id="12" name="任意多边形: 形状 11"/>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3" name="任意多边形: 形状 12"/>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4" name="任意多边形: 形状 13"/>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5" name="任意多边形: 形状 14"/>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1" name="组合 20"/>
          <p:cNvGrpSpPr/>
          <p:nvPr userDrawn="1">
            <p:custDataLst>
              <p:tags r:id="rId8"/>
            </p:custDataLst>
          </p:nvPr>
        </p:nvGrpSpPr>
        <p:grpSpPr>
          <a:xfrm rot="10800000" flipH="1">
            <a:off x="8298180" y="3780790"/>
            <a:ext cx="3893820" cy="3087370"/>
            <a:chOff x="7778078" y="0"/>
            <a:chExt cx="4413923" cy="3499502"/>
          </a:xfrm>
        </p:grpSpPr>
        <p:sp>
          <p:nvSpPr>
            <p:cNvPr id="22" name="任意多边形: 形状 21"/>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4" name="任意多边形: 形状 23"/>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5" name="任意多边形: 形状 24"/>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userDrawn="1">
            <p:ph type="title" hasCustomPrompt="1"/>
            <p:custDataLst>
              <p:tags r:id="rId13"/>
            </p:custDataLst>
          </p:nvPr>
        </p:nvSpPr>
        <p:spPr>
          <a:xfrm>
            <a:off x="1522800" y="1339200"/>
            <a:ext cx="9144000" cy="2386800"/>
          </a:xfrm>
        </p:spPr>
        <p:txBody>
          <a:bodyPr lIns="100800" tIns="39600" rIns="75600" bIns="39600" anchor="b">
            <a:noAutofit/>
          </a:bodyPr>
          <a:lstStyle>
            <a:lvl1pPr algn="ctr">
              <a:defRPr sz="60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文本占位符 6"/>
          <p:cNvSpPr>
            <a:spLocks noGrp="1"/>
          </p:cNvSpPr>
          <p:nvPr userDrawn="1">
            <p:ph type="body" sz="quarter" idx="13"/>
            <p:custDataLst>
              <p:tags r:id="rId14"/>
            </p:custDataLst>
          </p:nvPr>
        </p:nvSpPr>
        <p:spPr>
          <a:xfrm>
            <a:off x="1522413" y="3862800"/>
            <a:ext cx="9144000" cy="1656000"/>
          </a:xfrm>
        </p:spPr>
        <p:txBody>
          <a:bodyPr lIns="100800" tIns="0" rIns="82800" bIns="0">
            <a:normAutofit/>
          </a:bodyPr>
          <a:lstStyle>
            <a:lvl1pPr marL="0" indent="0" algn="ctr">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userDrawn="1">
            <p:ph type="dt" sz="half" idx="14"/>
            <p:custDataLst>
              <p:tags r:id="rId15"/>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userDrawn="1">
            <p:ph type="ftr" sz="quarter" idx="15"/>
            <p:custDataLst>
              <p:tags r:id="rId16"/>
            </p:custDataLst>
          </p:nvPr>
        </p:nvSpPr>
        <p:spPr/>
        <p:txBody>
          <a:bodyPr/>
          <a:lstStyle/>
          <a:p>
            <a:endParaRPr lang="zh-CN" altLang="en-US" dirty="0"/>
          </a:p>
        </p:txBody>
      </p:sp>
      <p:sp>
        <p:nvSpPr>
          <p:cNvPr id="9" name="灯片编号占位符 8"/>
          <p:cNvSpPr>
            <a:spLocks noGrp="1"/>
          </p:cNvSpPr>
          <p:nvPr userDrawn="1">
            <p:ph type="sldNum" sz="quarter" idx="16"/>
            <p:custDataLst>
              <p:tags r:id="rId1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2"/>
        </a:solidFill>
        <a:effectLst/>
      </p:bgPr>
    </p:bg>
    <p:spTree>
      <p:nvGrpSpPr>
        <p:cNvPr id="1" name=""/>
        <p:cNvGrpSpPr/>
        <p:nvPr/>
      </p:nvGrpSpPr>
      <p:grpSpPr>
        <a:xfrm>
          <a:off x="0" y="0"/>
          <a:ext cx="0" cy="0"/>
          <a:chOff x="0" y="0"/>
          <a:chExt cx="0" cy="0"/>
        </a:xfrm>
      </p:grpSpPr>
      <p:pic>
        <p:nvPicPr>
          <p:cNvPr id="7" name="图片 6" descr="C:\Users\Administrator.USER-20190207SV\Desktop\金融\股市业务\low-angle-photograph-of-city-structures-1755693.jpglow-angle-photograph-of-city-structures-1755693"/>
          <p:cNvPicPr>
            <a:picLocks noChangeAspect="1"/>
          </p:cNvPicPr>
          <p:nvPr userDrawn="1">
            <p:custDataLst>
              <p:tags r:id="rId2"/>
            </p:custDataLst>
          </p:nvPr>
        </p:nvPicPr>
        <p:blipFill>
          <a:blip r:embed="rId3" cstate="email"/>
          <a:srcRect/>
          <a:stretch>
            <a:fillRect/>
          </a:stretch>
        </p:blipFill>
        <p:spPr>
          <a:xfrm>
            <a:off x="-22446" y="0"/>
            <a:ext cx="12192000" cy="6858000"/>
          </a:xfrm>
          <a:prstGeom prst="rect">
            <a:avLst/>
          </a:prstGeom>
        </p:spPr>
      </p:pic>
      <p:sp>
        <p:nvSpPr>
          <p:cNvPr id="8" name="矩形 7"/>
          <p:cNvSpPr/>
          <p:nvPr userDrawn="1">
            <p:custDataLst>
              <p:tags r:id="rId4"/>
            </p:custDataLst>
          </p:nvPr>
        </p:nvSpPr>
        <p:spPr>
          <a:xfrm>
            <a:off x="10795" y="2099945"/>
            <a:ext cx="12192635" cy="4756785"/>
          </a:xfrm>
          <a:prstGeom prst="rect">
            <a:avLst/>
          </a:prstGeom>
          <a:solidFill>
            <a:schemeClr val="accent6">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12" name="组合 11"/>
          <p:cNvGrpSpPr/>
          <p:nvPr userDrawn="1">
            <p:custDataLst>
              <p:tags r:id="rId5"/>
            </p:custDataLst>
          </p:nvPr>
        </p:nvGrpSpPr>
        <p:grpSpPr>
          <a:xfrm>
            <a:off x="0" y="0"/>
            <a:ext cx="12192000" cy="318770"/>
            <a:chOff x="0" y="0"/>
            <a:chExt cx="19200" cy="502"/>
          </a:xfrm>
        </p:grpSpPr>
        <p:sp>
          <p:nvSpPr>
            <p:cNvPr id="13" name="任意多边形 11"/>
            <p:cNvSpPr/>
            <p:nvPr>
              <p:custDataLst>
                <p:tags r:id="rId6"/>
              </p:custDataLst>
            </p:nvPr>
          </p:nvSpPr>
          <p:spPr>
            <a:xfrm flipH="1">
              <a:off x="9630" y="0"/>
              <a:ext cx="957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9571" h="502">
                  <a:moveTo>
                    <a:pt x="0" y="0"/>
                  </a:moveTo>
                  <a:lnTo>
                    <a:pt x="9571" y="0"/>
                  </a:lnTo>
                  <a:lnTo>
                    <a:pt x="8082" y="502"/>
                  </a:lnTo>
                  <a:lnTo>
                    <a:pt x="0" y="502"/>
                  </a:lnTo>
                  <a:lnTo>
                    <a:pt x="0" y="0"/>
                  </a:lnTo>
                  <a:close/>
                </a:path>
              </a:pathLst>
            </a:custGeom>
            <a:solidFill>
              <a:schemeClr val="accent6">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15"/>
            <p:cNvSpPr/>
            <p:nvPr>
              <p:custDataLst>
                <p:tags r:id="rId7"/>
              </p:custDataLst>
            </p:nvPr>
          </p:nvSpPr>
          <p:spPr>
            <a:xfrm flipH="1">
              <a:off x="0" y="0"/>
              <a:ext cx="1052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0521" h="502">
                  <a:moveTo>
                    <a:pt x="1489" y="0"/>
                  </a:moveTo>
                  <a:lnTo>
                    <a:pt x="10521" y="0"/>
                  </a:lnTo>
                  <a:lnTo>
                    <a:pt x="10521" y="502"/>
                  </a:lnTo>
                  <a:lnTo>
                    <a:pt x="0" y="502"/>
                  </a:lnTo>
                  <a:lnTo>
                    <a:pt x="1489" y="0"/>
                  </a:lnTo>
                  <a:close/>
                </a:path>
              </a:pathLst>
            </a:custGeom>
            <a:solidFill>
              <a:schemeClr val="bg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5" name="组合 14"/>
          <p:cNvGrpSpPr/>
          <p:nvPr userDrawn="1">
            <p:custDataLst>
              <p:tags r:id="rId8"/>
            </p:custDataLst>
          </p:nvPr>
        </p:nvGrpSpPr>
        <p:grpSpPr>
          <a:xfrm>
            <a:off x="0" y="4866005"/>
            <a:ext cx="1891030" cy="2157730"/>
            <a:chOff x="0" y="7661"/>
            <a:chExt cx="2978" cy="3398"/>
          </a:xfrm>
        </p:grpSpPr>
        <p:sp>
          <p:nvSpPr>
            <p:cNvPr id="19" name="任意多边形 20"/>
            <p:cNvSpPr/>
            <p:nvPr>
              <p:custDataLst>
                <p:tags r:id="rId9"/>
              </p:custDataLst>
            </p:nvPr>
          </p:nvSpPr>
          <p:spPr>
            <a:xfrm rot="20940000" flipH="1">
              <a:off x="264" y="7661"/>
              <a:ext cx="2714" cy="3399"/>
            </a:xfrm>
            <a:custGeom>
              <a:avLst/>
              <a:gdLst>
                <a:gd name="adj" fmla="val 9866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908" h="3582">
                  <a:moveTo>
                    <a:pt x="2872" y="0"/>
                  </a:moveTo>
                  <a:lnTo>
                    <a:pt x="2908" y="181"/>
                  </a:lnTo>
                  <a:lnTo>
                    <a:pt x="214" y="3541"/>
                  </a:lnTo>
                  <a:lnTo>
                    <a:pt x="0" y="3582"/>
                  </a:lnTo>
                  <a:lnTo>
                    <a:pt x="2872"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直角三角形 19"/>
            <p:cNvSpPr/>
            <p:nvPr>
              <p:custDataLst>
                <p:tags r:id="rId10"/>
              </p:custDataLst>
            </p:nvPr>
          </p:nvSpPr>
          <p:spPr>
            <a:xfrm>
              <a:off x="0" y="8687"/>
              <a:ext cx="2683" cy="2111"/>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1" name="组合 20"/>
          <p:cNvGrpSpPr/>
          <p:nvPr userDrawn="1">
            <p:custDataLst>
              <p:tags r:id="rId11"/>
            </p:custDataLst>
          </p:nvPr>
        </p:nvGrpSpPr>
        <p:grpSpPr>
          <a:xfrm>
            <a:off x="9514205" y="4051300"/>
            <a:ext cx="2688590" cy="3073400"/>
            <a:chOff x="14983" y="6380"/>
            <a:chExt cx="4234" cy="4840"/>
          </a:xfrm>
        </p:grpSpPr>
        <p:sp>
          <p:nvSpPr>
            <p:cNvPr id="22" name="任意多边形 4"/>
            <p:cNvSpPr/>
            <p:nvPr>
              <p:custDataLst>
                <p:tags r:id="rId12"/>
              </p:custDataLst>
            </p:nvPr>
          </p:nvSpPr>
          <p:spPr>
            <a:xfrm rot="660000">
              <a:off x="14983" y="6380"/>
              <a:ext cx="3952" cy="4841"/>
            </a:xfrm>
            <a:custGeom>
              <a:avLst/>
              <a:gdLst>
                <a:gd name="adj" fmla="val 9407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3952" h="4957">
                  <a:moveTo>
                    <a:pt x="3790" y="0"/>
                  </a:moveTo>
                  <a:lnTo>
                    <a:pt x="3952" y="833"/>
                  </a:lnTo>
                  <a:lnTo>
                    <a:pt x="939" y="4774"/>
                  </a:lnTo>
                  <a:lnTo>
                    <a:pt x="0" y="4957"/>
                  </a:lnTo>
                  <a:lnTo>
                    <a:pt x="3790"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任意多边形 18"/>
            <p:cNvSpPr/>
            <p:nvPr>
              <p:custDataLst>
                <p:tags r:id="rId13"/>
              </p:custDataLst>
            </p:nvPr>
          </p:nvSpPr>
          <p:spPr>
            <a:xfrm rot="660000">
              <a:off x="16334" y="7866"/>
              <a:ext cx="2603" cy="3203"/>
            </a:xfrm>
            <a:custGeom>
              <a:avLst/>
              <a:gdLst>
                <a:gd name="adj" fmla="val 9930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603" h="3203">
                  <a:moveTo>
                    <a:pt x="2585" y="0"/>
                  </a:moveTo>
                  <a:lnTo>
                    <a:pt x="2603" y="93"/>
                  </a:lnTo>
                  <a:lnTo>
                    <a:pt x="110" y="3181"/>
                  </a:lnTo>
                  <a:lnTo>
                    <a:pt x="0" y="3203"/>
                  </a:lnTo>
                  <a:lnTo>
                    <a:pt x="2585"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直角三角形 23"/>
            <p:cNvSpPr/>
            <p:nvPr>
              <p:custDataLst>
                <p:tags r:id="rId14"/>
              </p:custDataLst>
            </p:nvPr>
          </p:nvSpPr>
          <p:spPr>
            <a:xfrm flipH="1">
              <a:off x="16535" y="8687"/>
              <a:ext cx="2683" cy="2113"/>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ctrTitle" hasCustomPrompt="1"/>
            <p:custDataLst>
              <p:tags r:id="rId15"/>
            </p:custDataLst>
          </p:nvPr>
        </p:nvSpPr>
        <p:spPr>
          <a:xfrm>
            <a:off x="1015405" y="3833282"/>
            <a:ext cx="10161190" cy="1243124"/>
          </a:xfrm>
        </p:spPr>
        <p:txBody>
          <a:bodyPr lIns="90000" tIns="46800" rIns="90000" bIns="46800" anchor="b" anchorCtr="0">
            <a:noAutofit/>
          </a:bodyPr>
          <a:lstStyle>
            <a:lvl1pPr algn="ctr">
              <a:defRPr sz="7200" b="0" spc="600" baseline="0">
                <a:solidFill>
                  <a:schemeClr val="bg1"/>
                </a:solidFill>
                <a:ea typeface="汉仪旗黑-85S" panose="00020600040101010101" pitchFamily="18" charset="-122"/>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16"/>
            </p:custDataLst>
          </p:nvPr>
        </p:nvSpPr>
        <p:spPr>
          <a:xfrm>
            <a:off x="1015405" y="5142016"/>
            <a:ext cx="10161190" cy="950984"/>
          </a:xfrm>
        </p:spPr>
        <p:txBody>
          <a:bodyPr lIns="101600" tIns="38100" rIns="76200" bIns="38100">
            <a:normAutofit/>
          </a:bodyPr>
          <a:lstStyle>
            <a:lvl1pPr marL="0" indent="0" algn="ctr" eaLnBrk="1" fontAlgn="auto" latinLnBrk="0" hangingPunct="1">
              <a:lnSpc>
                <a:spcPct val="100000"/>
              </a:lnSpc>
              <a:buNone/>
              <a:defRPr sz="2800" u="none" strike="noStrike" kern="1200" cap="none" spc="200" normalizeH="0" baseline="0">
                <a:solidFill>
                  <a:schemeClr val="bg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17"/>
            </p:custDataLst>
          </p:nvPr>
        </p:nvSpPr>
        <p:spPr/>
        <p:txBody>
          <a:bodyPr>
            <a:normAutofit/>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8"/>
            </p:custDataLst>
          </p:nvPr>
        </p:nvSpPr>
        <p:spPr/>
        <p:txBody>
          <a:bodyPr>
            <a:normAutofit/>
          </a:bodyPr>
          <a:lstStyle>
            <a:lvl1pPr>
              <a:defRPr>
                <a:solidFill>
                  <a:schemeClr val="tx1">
                    <a:lumMod val="85000"/>
                    <a:lumOff val="15000"/>
                  </a:schemeClr>
                </a:solidFill>
              </a:defRPr>
            </a:lvl1pPr>
          </a:lstStyle>
          <a:p>
            <a:endParaRPr lang="zh-CN" altLang="en-US" dirty="0"/>
          </a:p>
        </p:txBody>
      </p:sp>
      <p:sp>
        <p:nvSpPr>
          <p:cNvPr id="18" name="灯片编号占位符 17"/>
          <p:cNvSpPr>
            <a:spLocks noGrp="1"/>
          </p:cNvSpPr>
          <p:nvPr>
            <p:ph type="sldNum" sz="quarter" idx="12"/>
            <p:custDataLst>
              <p:tags r:id="rId19"/>
            </p:custDataLst>
          </p:nvPr>
        </p:nvSpPr>
        <p:spPr/>
        <p:txBody>
          <a:bodyPr>
            <a:normAutofit/>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952508"/>
            <a:ext cx="10852237"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2"/>
        </a:solidFill>
        <a:effectLst/>
      </p:bgPr>
    </p:bg>
    <p:spTree>
      <p:nvGrpSpPr>
        <p:cNvPr id="1" name=""/>
        <p:cNvGrpSpPr/>
        <p:nvPr/>
      </p:nvGrpSpPr>
      <p:grpSpPr>
        <a:xfrm>
          <a:off x="0" y="0"/>
          <a:ext cx="0" cy="0"/>
          <a:chOff x="0" y="0"/>
          <a:chExt cx="0" cy="0"/>
        </a:xfrm>
      </p:grpSpPr>
      <p:pic>
        <p:nvPicPr>
          <p:cNvPr id="7" name="图片 6" descr="C:\Users\Administrator.USER-20190207SV\Desktop\金融\股市业务\black-and-grey-casio-scientific-calculator-showing-formula-220301.jpgblack-and-grey-casio-scientific-calculator-showing-formula-220301"/>
          <p:cNvPicPr>
            <a:picLocks noChangeAspect="1"/>
          </p:cNvPicPr>
          <p:nvPr userDrawn="1">
            <p:custDataLst>
              <p:tags r:id="rId2"/>
            </p:custDataLst>
          </p:nvPr>
        </p:nvPicPr>
        <p:blipFill>
          <a:blip r:embed="rId3" cstate="email"/>
          <a:srcRect/>
          <a:stretch>
            <a:fillRect/>
          </a:stretch>
        </p:blipFill>
        <p:spPr>
          <a:xfrm>
            <a:off x="0" y="-24130"/>
            <a:ext cx="12191365" cy="6906260"/>
          </a:xfrm>
          <a:custGeom>
            <a:avLst/>
            <a:gdLst/>
            <a:ahLst/>
            <a:cxnLst>
              <a:cxn ang="3">
                <a:pos x="hc" y="t"/>
              </a:cxn>
              <a:cxn ang="cd2">
                <a:pos x="l" y="vc"/>
              </a:cxn>
              <a:cxn ang="cd4">
                <a:pos x="hc" y="b"/>
              </a:cxn>
              <a:cxn ang="0">
                <a:pos x="r" y="vc"/>
              </a:cxn>
            </a:cxnLst>
            <a:rect l="l" t="t" r="r" b="b"/>
            <a:pathLst>
              <a:path w="19199" h="10876">
                <a:moveTo>
                  <a:pt x="0" y="7366"/>
                </a:moveTo>
                <a:lnTo>
                  <a:pt x="19199" y="7366"/>
                </a:lnTo>
                <a:lnTo>
                  <a:pt x="19199" y="10876"/>
                </a:lnTo>
                <a:lnTo>
                  <a:pt x="0" y="10876"/>
                </a:lnTo>
                <a:lnTo>
                  <a:pt x="0" y="7366"/>
                </a:lnTo>
                <a:close/>
                <a:moveTo>
                  <a:pt x="0" y="0"/>
                </a:moveTo>
                <a:lnTo>
                  <a:pt x="19199" y="0"/>
                </a:lnTo>
                <a:lnTo>
                  <a:pt x="19199" y="4164"/>
                </a:lnTo>
                <a:lnTo>
                  <a:pt x="0" y="4164"/>
                </a:lnTo>
                <a:lnTo>
                  <a:pt x="0" y="0"/>
                </a:lnTo>
                <a:close/>
              </a:path>
            </a:pathLst>
          </a:custGeom>
        </p:spPr>
      </p:pic>
      <p:grpSp>
        <p:nvGrpSpPr>
          <p:cNvPr id="9" name="组合 8"/>
          <p:cNvGrpSpPr/>
          <p:nvPr userDrawn="1">
            <p:custDataLst>
              <p:tags r:id="rId4"/>
            </p:custDataLst>
          </p:nvPr>
        </p:nvGrpSpPr>
        <p:grpSpPr>
          <a:xfrm>
            <a:off x="521970" y="1209040"/>
            <a:ext cx="2790825" cy="2790825"/>
            <a:chOff x="2605" y="-3645"/>
            <a:chExt cx="3645" cy="3645"/>
          </a:xfrm>
        </p:grpSpPr>
        <p:sp>
          <p:nvSpPr>
            <p:cNvPr id="10" name="椭圆 9"/>
            <p:cNvSpPr/>
            <p:nvPr>
              <p:custDataLst>
                <p:tags r:id="rId5"/>
              </p:custDataLst>
            </p:nvPr>
          </p:nvSpPr>
          <p:spPr>
            <a:xfrm>
              <a:off x="2605" y="-3645"/>
              <a:ext cx="3645" cy="36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0"/>
            <p:cNvSpPr/>
            <p:nvPr>
              <p:custDataLst>
                <p:tags r:id="rId6"/>
              </p:custDataLst>
            </p:nvPr>
          </p:nvSpPr>
          <p:spPr>
            <a:xfrm>
              <a:off x="2844" y="-3384"/>
              <a:ext cx="3166" cy="316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7"/>
            </p:custDataLst>
          </p:nvPr>
        </p:nvSpPr>
        <p:spPr>
          <a:xfrm>
            <a:off x="4152000" y="3160009"/>
            <a:ext cx="6768000" cy="1132991"/>
          </a:xfrm>
        </p:spPr>
        <p:txBody>
          <a:bodyPr lIns="101600" tIns="38100" rIns="63500" bIns="38100" anchor="t" anchorCtr="0">
            <a:normAutofit/>
          </a:bodyPr>
          <a:lstStyle>
            <a:lvl1pPr>
              <a:defRPr sz="2000" b="0" u="none" strike="noStrike" kern="1200" cap="none" spc="300" normalizeH="0" baseline="0">
                <a:solidFill>
                  <a:schemeClr val="tx1">
                    <a:lumMod val="75000"/>
                    <a:lumOff val="25000"/>
                  </a:schemeClr>
                </a:solidFill>
                <a:uFillTx/>
                <a:latin typeface="Arial" panose="020B0604020202020204" pitchFamily="34" charset="0"/>
                <a:ea typeface="汉仪旗黑-85S" panose="00020600040101010101" pitchFamily="18"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custDataLst>
              <p:tags r:id="rId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10"/>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rmAutofit/>
          </a:bodyPr>
          <a:lstStyle>
            <a:lvl1pPr>
              <a:defRPr sz="1600" baseline="0">
                <a:latin typeface="Arial" panose="020B0604020202020204" pitchFamily="34" charset="0"/>
                <a:ea typeface="微软雅黑" panose="020B0503020204020204" pitchFamily="34" charset="-122"/>
              </a:defRPr>
            </a:lvl1pPr>
            <a:lvl2pPr>
              <a:defRPr sz="1600" baseline="0">
                <a:latin typeface="Arial" panose="020B0604020202020204" pitchFamily="34" charset="0"/>
                <a:ea typeface="微软雅黑" panose="020B0503020204020204" pitchFamily="34" charset="-122"/>
              </a:defRPr>
            </a:lvl2pPr>
            <a:lvl3pPr>
              <a:defRPr sz="1600" baseline="0">
                <a:latin typeface="Arial" panose="020B0604020202020204" pitchFamily="34" charset="0"/>
                <a:ea typeface="微软雅黑" panose="020B0503020204020204" pitchFamily="34" charset="-122"/>
              </a:defRPr>
            </a:lvl3pPr>
            <a:lvl4pPr>
              <a:defRPr sz="1600" baseline="0">
                <a:latin typeface="Arial" panose="020B0604020202020204" pitchFamily="34" charset="0"/>
                <a:ea typeface="微软雅黑" panose="020B0503020204020204" pitchFamily="34" charset="-122"/>
              </a:defRPr>
            </a:lvl4pPr>
            <a:lvl5pPr>
              <a:defRPr sz="1600"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normAutofit/>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normAutofit/>
          </a:bodyPr>
          <a:lstStyle>
            <a:lvl1pPr>
              <a:defRPr baseline="0">
                <a:latin typeface="Arial" panose="020B0604020202020204" pitchFamily="34" charset="0"/>
              </a:defRPr>
            </a:lvl1pPr>
          </a:lstStyle>
          <a:p>
            <a:endParaRPr lang="zh-CN" altLang="en-US"/>
          </a:p>
        </p:txBody>
      </p:sp>
      <p:sp>
        <p:nvSpPr>
          <p:cNvPr id="7" name="灯片编号占位符 6"/>
          <p:cNvSpPr>
            <a:spLocks noGrp="1"/>
          </p:cNvSpPr>
          <p:nvPr>
            <p:ph type="sldNum" sz="quarter" idx="12"/>
            <p:custDataLst>
              <p:tags r:id="rId7"/>
            </p:custDataLst>
          </p:nvPr>
        </p:nvSpPr>
        <p:spPr/>
        <p:txBody>
          <a:bodyPr>
            <a:normAutofit/>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9" name="灯片编号占位符 8"/>
          <p:cNvSpPr>
            <a:spLocks noGrp="1"/>
          </p:cNvSpPr>
          <p:nvPr>
            <p:ph type="sldNum" sz="quarter" idx="12"/>
            <p:custDataLst>
              <p:tags r:id="rId9"/>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lvl1pPr>
              <a:defRPr>
                <a:solidFill>
                  <a:schemeClr val="tx1">
                    <a:lumMod val="85000"/>
                    <a:lumOff val="15000"/>
                  </a:schemeClr>
                </a:solidFill>
              </a:defRPr>
            </a:lvl1pPr>
          </a:lstStyle>
          <a:p>
            <a:endParaRPr lang="zh-CN" altLang="en-US"/>
          </a:p>
        </p:txBody>
      </p:sp>
      <p:sp>
        <p:nvSpPr>
          <p:cNvPr id="4" name="灯片编号占位符 3"/>
          <p:cNvSpPr>
            <a:spLocks noGrp="1"/>
          </p:cNvSpPr>
          <p:nvPr>
            <p:ph type="sldNum" sz="quarter" idx="12"/>
            <p:custDataLst>
              <p:tags r:id="rId4"/>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dirty="0"/>
          </a:p>
        </p:txBody>
      </p:sp>
      <p:sp>
        <p:nvSpPr>
          <p:cNvPr id="7" name="灯片编号占位符 6"/>
          <p:cNvSpPr>
            <a:spLocks noGrp="1"/>
          </p:cNvSpPr>
          <p:nvPr>
            <p:ph type="sldNum" sz="quarter" idx="12"/>
            <p:custDataLst>
              <p:tags r:id="rId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FABC47A4-756D-490B-A52F-7D9E2C9FC05F}" type="slidenum">
              <a:rPr lang="zh-CN" altLang="en-US" smtClean="0"/>
            </a:fld>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rm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normAutofit/>
          </a:bodyPr>
          <a:lstStyle>
            <a:lvl1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1pPr>
            <a:lvl2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2pPr>
            <a:lvl3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3pPr>
            <a:lvl4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4pPr>
            <a:lvl5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lvl1pPr>
              <a:defRPr>
                <a:solidFill>
                  <a:schemeClr val="tx1">
                    <a:lumMod val="85000"/>
                    <a:lumOff val="15000"/>
                  </a:schemeClr>
                </a:solidFill>
              </a:defRPr>
            </a:lvl1pPr>
          </a:lstStyle>
          <a:p>
            <a:endParaRPr lang="zh-CN" altLang="en-US"/>
          </a:p>
        </p:txBody>
      </p:sp>
      <p:sp>
        <p:nvSpPr>
          <p:cNvPr id="5" name="灯片编号占位符 4"/>
          <p:cNvSpPr>
            <a:spLocks noGrp="1"/>
          </p:cNvSpPr>
          <p:nvPr>
            <p:ph type="sldNum" sz="quarter" idx="12"/>
            <p:custDataLst>
              <p:tags r:id="rId4"/>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6" name="图片 5" descr="C:\Users\Administrator.USER-20190207SV\Desktop\金融\股市业务\aerial-architectural-design-architecture-buildings-373912.jpgaerial-architectural-design-architecture-buildings-373912"/>
          <p:cNvPicPr>
            <a:picLocks noChangeAspect="1"/>
          </p:cNvPicPr>
          <p:nvPr userDrawn="1">
            <p:custDataLst>
              <p:tags r:id="rId2"/>
            </p:custDataLst>
          </p:nvPr>
        </p:nvPicPr>
        <p:blipFill>
          <a:blip r:embed="rId3" cstate="email"/>
          <a:srcRect/>
          <a:stretch>
            <a:fillRect/>
          </a:stretch>
        </p:blipFill>
        <p:spPr>
          <a:xfrm>
            <a:off x="0" y="0"/>
            <a:ext cx="12192000" cy="6858000"/>
          </a:xfrm>
          <a:prstGeom prst="rect">
            <a:avLst/>
          </a:prstGeom>
        </p:spPr>
      </p:pic>
      <p:sp>
        <p:nvSpPr>
          <p:cNvPr id="7" name="矩形 6"/>
          <p:cNvSpPr/>
          <p:nvPr userDrawn="1">
            <p:custDataLst>
              <p:tags r:id="rId4"/>
            </p:custDataLst>
          </p:nvPr>
        </p:nvSpPr>
        <p:spPr>
          <a:xfrm>
            <a:off x="-22860" y="1735455"/>
            <a:ext cx="12214860" cy="2985770"/>
          </a:xfrm>
          <a:prstGeom prst="rect">
            <a:avLst/>
          </a:prstGeom>
          <a:solidFill>
            <a:schemeClr val="accent6">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0" name="组合 9"/>
          <p:cNvGrpSpPr/>
          <p:nvPr userDrawn="1">
            <p:custDataLst>
              <p:tags r:id="rId5"/>
            </p:custDataLst>
          </p:nvPr>
        </p:nvGrpSpPr>
        <p:grpSpPr>
          <a:xfrm>
            <a:off x="-22225" y="6539230"/>
            <a:ext cx="12192000" cy="318770"/>
            <a:chOff x="0" y="0"/>
            <a:chExt cx="19200" cy="502"/>
          </a:xfrm>
        </p:grpSpPr>
        <p:sp>
          <p:nvSpPr>
            <p:cNvPr id="11" name="任意多边形 11"/>
            <p:cNvSpPr/>
            <p:nvPr>
              <p:custDataLst>
                <p:tags r:id="rId6"/>
              </p:custDataLst>
            </p:nvPr>
          </p:nvSpPr>
          <p:spPr>
            <a:xfrm flipH="1">
              <a:off x="9630" y="0"/>
              <a:ext cx="957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9571" h="502">
                  <a:moveTo>
                    <a:pt x="0" y="0"/>
                  </a:moveTo>
                  <a:lnTo>
                    <a:pt x="9571" y="0"/>
                  </a:lnTo>
                  <a:lnTo>
                    <a:pt x="8082" y="502"/>
                  </a:lnTo>
                  <a:lnTo>
                    <a:pt x="0" y="502"/>
                  </a:lnTo>
                  <a:lnTo>
                    <a:pt x="0" y="0"/>
                  </a:lnTo>
                  <a:close/>
                </a:path>
              </a:pathLst>
            </a:custGeom>
            <a:solidFill>
              <a:schemeClr val="accent6">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5"/>
            <p:cNvSpPr/>
            <p:nvPr>
              <p:custDataLst>
                <p:tags r:id="rId7"/>
              </p:custDataLst>
            </p:nvPr>
          </p:nvSpPr>
          <p:spPr>
            <a:xfrm flipH="1">
              <a:off x="0" y="0"/>
              <a:ext cx="1052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0521" h="502">
                  <a:moveTo>
                    <a:pt x="1489" y="0"/>
                  </a:moveTo>
                  <a:lnTo>
                    <a:pt x="10521" y="0"/>
                  </a:lnTo>
                  <a:lnTo>
                    <a:pt x="10521" y="502"/>
                  </a:lnTo>
                  <a:lnTo>
                    <a:pt x="0" y="502"/>
                  </a:lnTo>
                  <a:lnTo>
                    <a:pt x="1489" y="0"/>
                  </a:lnTo>
                  <a:close/>
                </a:path>
              </a:pathLst>
            </a:custGeom>
            <a:solidFill>
              <a:schemeClr val="bg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3" name="组合 12"/>
          <p:cNvGrpSpPr/>
          <p:nvPr userDrawn="1">
            <p:custDataLst>
              <p:tags r:id="rId8"/>
            </p:custDataLst>
          </p:nvPr>
        </p:nvGrpSpPr>
        <p:grpSpPr>
          <a:xfrm flipV="1">
            <a:off x="-22225" y="1569720"/>
            <a:ext cx="1891030" cy="2157730"/>
            <a:chOff x="0" y="7661"/>
            <a:chExt cx="2978" cy="3398"/>
          </a:xfrm>
        </p:grpSpPr>
        <p:sp>
          <p:nvSpPr>
            <p:cNvPr id="14" name="任意多边形 20"/>
            <p:cNvSpPr/>
            <p:nvPr>
              <p:custDataLst>
                <p:tags r:id="rId9"/>
              </p:custDataLst>
            </p:nvPr>
          </p:nvSpPr>
          <p:spPr>
            <a:xfrm rot="20940000" flipH="1">
              <a:off x="264" y="7661"/>
              <a:ext cx="2714" cy="3399"/>
            </a:xfrm>
            <a:custGeom>
              <a:avLst/>
              <a:gdLst>
                <a:gd name="adj" fmla="val 9866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908" h="3582">
                  <a:moveTo>
                    <a:pt x="2872" y="0"/>
                  </a:moveTo>
                  <a:lnTo>
                    <a:pt x="2908" y="181"/>
                  </a:lnTo>
                  <a:lnTo>
                    <a:pt x="214" y="3541"/>
                  </a:lnTo>
                  <a:lnTo>
                    <a:pt x="0" y="3582"/>
                  </a:lnTo>
                  <a:lnTo>
                    <a:pt x="2872"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直角三角形 14"/>
            <p:cNvSpPr/>
            <p:nvPr>
              <p:custDataLst>
                <p:tags r:id="rId10"/>
              </p:custDataLst>
            </p:nvPr>
          </p:nvSpPr>
          <p:spPr>
            <a:xfrm>
              <a:off x="0" y="8687"/>
              <a:ext cx="2683" cy="2111"/>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6" name="组合 15"/>
          <p:cNvGrpSpPr/>
          <p:nvPr userDrawn="1">
            <p:custDataLst>
              <p:tags r:id="rId11"/>
            </p:custDataLst>
          </p:nvPr>
        </p:nvGrpSpPr>
        <p:grpSpPr>
          <a:xfrm>
            <a:off x="9503410" y="1920875"/>
            <a:ext cx="2688590" cy="3073400"/>
            <a:chOff x="14983" y="6380"/>
            <a:chExt cx="4234" cy="4840"/>
          </a:xfrm>
        </p:grpSpPr>
        <p:sp>
          <p:nvSpPr>
            <p:cNvPr id="17" name="任意多边形 5"/>
            <p:cNvSpPr/>
            <p:nvPr>
              <p:custDataLst>
                <p:tags r:id="rId12"/>
              </p:custDataLst>
            </p:nvPr>
          </p:nvSpPr>
          <p:spPr>
            <a:xfrm rot="660000">
              <a:off x="14983" y="6380"/>
              <a:ext cx="3952" cy="4841"/>
            </a:xfrm>
            <a:custGeom>
              <a:avLst/>
              <a:gdLst>
                <a:gd name="adj" fmla="val 9407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3952" h="4957">
                  <a:moveTo>
                    <a:pt x="3790" y="0"/>
                  </a:moveTo>
                  <a:lnTo>
                    <a:pt x="3952" y="833"/>
                  </a:lnTo>
                  <a:lnTo>
                    <a:pt x="939" y="4774"/>
                  </a:lnTo>
                  <a:lnTo>
                    <a:pt x="0" y="4957"/>
                  </a:lnTo>
                  <a:lnTo>
                    <a:pt x="3790"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18"/>
            <p:cNvSpPr/>
            <p:nvPr>
              <p:custDataLst>
                <p:tags r:id="rId13"/>
              </p:custDataLst>
            </p:nvPr>
          </p:nvSpPr>
          <p:spPr>
            <a:xfrm rot="660000">
              <a:off x="16334" y="7866"/>
              <a:ext cx="2603" cy="3203"/>
            </a:xfrm>
            <a:custGeom>
              <a:avLst/>
              <a:gdLst>
                <a:gd name="adj" fmla="val 9930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603" h="3203">
                  <a:moveTo>
                    <a:pt x="2585" y="0"/>
                  </a:moveTo>
                  <a:lnTo>
                    <a:pt x="2603" y="93"/>
                  </a:lnTo>
                  <a:lnTo>
                    <a:pt x="110" y="3181"/>
                  </a:lnTo>
                  <a:lnTo>
                    <a:pt x="0" y="3203"/>
                  </a:lnTo>
                  <a:lnTo>
                    <a:pt x="2585"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直角三角形 18"/>
            <p:cNvSpPr/>
            <p:nvPr>
              <p:custDataLst>
                <p:tags r:id="rId14"/>
              </p:custDataLst>
            </p:nvPr>
          </p:nvSpPr>
          <p:spPr>
            <a:xfrm flipH="1">
              <a:off x="16535" y="8687"/>
              <a:ext cx="2683" cy="2113"/>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15"/>
            </p:custDataLst>
          </p:nvPr>
        </p:nvSpPr>
        <p:spPr>
          <a:xfrm>
            <a:off x="1978941" y="2195607"/>
            <a:ext cx="8234119" cy="1363841"/>
          </a:xfrm>
        </p:spPr>
        <p:txBody>
          <a:bodyPr vert="horz" lIns="90000" tIns="46800" rIns="90000" bIns="46800" rtlCol="0" anchor="b" anchorCtr="0">
            <a:normAutofit/>
          </a:bodyPr>
          <a:lstStyle>
            <a:lvl1pPr marL="0" marR="0" algn="ctr" defTabSz="914400" rtl="0" eaLnBrk="1" fontAlgn="auto" latinLnBrk="0" hangingPunct="1">
              <a:lnSpc>
                <a:spcPct val="100000"/>
              </a:lnSpc>
              <a:buNone/>
              <a:defRPr kumimoji="0" lang="zh-CN" altLang="en-US" sz="7200" b="0" i="0" u="none" strike="noStrike" kern="1200" cap="none" spc="600" normalizeH="0" baseline="0" noProof="1" dirty="0">
                <a:solidFill>
                  <a:schemeClr val="bg1"/>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3" name="日期占位符 2"/>
          <p:cNvSpPr>
            <a:spLocks noGrp="1"/>
          </p:cNvSpPr>
          <p:nvPr>
            <p:ph type="dt" sz="half" idx="10"/>
            <p:custDataLst>
              <p:tags r:id="rId1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1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
        <p:nvSpPr>
          <p:cNvPr id="21" name="文本占位符 20"/>
          <p:cNvSpPr>
            <a:spLocks noGrp="1"/>
          </p:cNvSpPr>
          <p:nvPr>
            <p:ph type="body" sz="quarter" idx="13" hasCustomPrompt="1"/>
            <p:custDataLst>
              <p:tags r:id="rId19"/>
            </p:custDataLst>
          </p:nvPr>
        </p:nvSpPr>
        <p:spPr>
          <a:xfrm>
            <a:off x="1978269" y="3649037"/>
            <a:ext cx="8234119" cy="715963"/>
          </a:xfrm>
        </p:spPr>
        <p:txBody>
          <a:bodyPr lIns="90000" tIns="46800" rIns="90000" bIns="46800">
            <a:normAutofit/>
          </a:bodyPr>
          <a:lstStyle>
            <a:lvl1pPr marL="0" indent="0" algn="ctr">
              <a:buNone/>
              <a:defRPr sz="2000">
                <a:solidFill>
                  <a:schemeClr val="bg1"/>
                </a:solidFill>
              </a:defRPr>
            </a:lvl1pPr>
          </a:lstStyle>
          <a:p>
            <a:pPr lvl="0"/>
            <a:r>
              <a:rPr lang="zh-CN" altLang="en-US" dirty="0"/>
              <a:t>单击此处编辑文本</a:t>
            </a:r>
            <a:endParaRPr lang="zh-CN" altLang="en-US" dirty="0"/>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pic>
        <p:nvPicPr>
          <p:cNvPr id="86" name="图片 85"/>
          <p:cNvPicPr>
            <a:picLocks noChangeAspect="1"/>
          </p:cNvPicPr>
          <p:nvPr userDrawn="1">
            <p:custDataLst>
              <p:tags r:id="rId2"/>
            </p:custDataLst>
          </p:nvPr>
        </p:nvPicPr>
        <p:blipFill>
          <a:blip r:embed="rId3"/>
          <a:stretch>
            <a:fillRect/>
          </a:stretch>
        </p:blipFill>
        <p:spPr>
          <a:xfrm>
            <a:off x="-24950" y="6127200"/>
            <a:ext cx="12046740" cy="762066"/>
          </a:xfrm>
          <a:prstGeom prst="rect">
            <a:avLst/>
          </a:prstGeom>
        </p:spPr>
      </p:pic>
      <p:sp>
        <p:nvSpPr>
          <p:cNvPr id="2" name="标题 1"/>
          <p:cNvSpPr>
            <a:spLocks noGrp="1"/>
          </p:cNvSpPr>
          <p:nvPr>
            <p:ph type="title"/>
            <p:custDataLst>
              <p:tags r:id="rId4"/>
            </p:custDataLst>
          </p:nvPr>
        </p:nvSpPr>
        <p:spPr/>
        <p:txBody>
          <a:bodyPr/>
          <a:lstStyle>
            <a:lvl1pPr>
              <a:defRPr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相框">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92800" y="304200"/>
            <a:ext cx="11606400" cy="624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3"/>
            </p:custDataLst>
          </p:nvPr>
        </p:nvSpPr>
        <p:spPr>
          <a:xfrm>
            <a:off x="1281600" y="1263805"/>
            <a:ext cx="9626400" cy="723600"/>
          </a:xfrm>
        </p:spPr>
        <p:txBody>
          <a:bodyPr anchor="ctr"/>
          <a:lstStyle>
            <a:lvl1pPr>
              <a:defRPr sz="32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4"/>
            </p:custDataLst>
          </p:nvPr>
        </p:nvSpPr>
        <p:spPr>
          <a:xfrm>
            <a:off x="1281113" y="2178205"/>
            <a:ext cx="9626600" cy="34452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pic>
        <p:nvPicPr>
          <p:cNvPr id="6" name="图片 5"/>
          <p:cNvPicPr>
            <a:picLocks noChangeAspect="1"/>
          </p:cNvPicPr>
          <p:nvPr userDrawn="1">
            <p:custDataLst>
              <p:tags r:id="rId8"/>
            </p:custDataLst>
          </p:nvPr>
        </p:nvPicPr>
        <p:blipFill>
          <a:blip r:embed="rId9"/>
          <a:stretch>
            <a:fillRect/>
          </a:stretch>
        </p:blipFill>
        <p:spPr>
          <a:xfrm>
            <a:off x="10472185" y="5299723"/>
            <a:ext cx="1572904" cy="1444877"/>
          </a:xfrm>
          <a:prstGeom prst="rect">
            <a:avLst/>
          </a:prstGeom>
        </p:spPr>
      </p:pic>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1905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ym typeface="+mn-ea"/>
            </a:endParaRPr>
          </a:p>
        </p:txBody>
      </p:sp>
      <p:pic>
        <p:nvPicPr>
          <p:cNvPr id="6" name="图片 5"/>
          <p:cNvPicPr>
            <a:picLocks noChangeAspect="1"/>
          </p:cNvPicPr>
          <p:nvPr userDrawn="1">
            <p:custDataLst>
              <p:tags r:id="rId3"/>
            </p:custDataLst>
          </p:nvPr>
        </p:nvPicPr>
        <p:blipFill>
          <a:blip r:embed="rId4"/>
          <a:stretch>
            <a:fillRect/>
          </a:stretch>
        </p:blipFill>
        <p:spPr>
          <a:xfrm>
            <a:off x="66675" y="5651119"/>
            <a:ext cx="1432684" cy="1127858"/>
          </a:xfrm>
          <a:prstGeom prst="rect">
            <a:avLst/>
          </a:prstGeom>
        </p:spPr>
      </p:pic>
      <p:sp>
        <p:nvSpPr>
          <p:cNvPr id="2" name="标题 1"/>
          <p:cNvSpPr>
            <a:spLocks noGrp="1"/>
          </p:cNvSpPr>
          <p:nvPr>
            <p:ph type="title" hasCustomPrompt="1"/>
            <p:custDataLst>
              <p:tags r:id="rId5"/>
            </p:custDataLst>
          </p:nvPr>
        </p:nvSpPr>
        <p:spPr>
          <a:xfrm>
            <a:off x="583200" y="770400"/>
            <a:ext cx="3960000" cy="882000"/>
          </a:xfrm>
        </p:spPr>
        <p:txBody>
          <a:bodyPr anchor="ctr"/>
          <a:lstStyle>
            <a:lvl1pP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编辑标题</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586800" y="1764000"/>
            <a:ext cx="3956400" cy="40932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5101200" y="769938"/>
            <a:ext cx="6480000" cy="5087937"/>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pic>
        <p:nvPicPr>
          <p:cNvPr id="171" name="图片 170"/>
          <p:cNvPicPr>
            <a:picLocks noChangeAspect="1"/>
          </p:cNvPicPr>
          <p:nvPr userDrawn="1">
            <p:custDataLst>
              <p:tags r:id="rId3"/>
            </p:custDataLst>
          </p:nvPr>
        </p:nvPicPr>
        <p:blipFill>
          <a:blip r:embed="rId4"/>
          <a:stretch>
            <a:fillRect/>
          </a:stretch>
        </p:blipFill>
        <p:spPr>
          <a:xfrm>
            <a:off x="72205" y="106607"/>
            <a:ext cx="12046740" cy="762066"/>
          </a:xfrm>
          <a:prstGeom prst="rect">
            <a:avLst/>
          </a:prstGeom>
        </p:spPr>
      </p:pic>
      <p:sp>
        <p:nvSpPr>
          <p:cNvPr id="2" name="标题 1"/>
          <p:cNvSpPr>
            <a:spLocks noGrp="1"/>
          </p:cNvSpPr>
          <p:nvPr>
            <p:ph type="title"/>
            <p:custDataLst>
              <p:tags r:id="rId5"/>
            </p:custDataLst>
          </p:nvPr>
        </p:nvSpPr>
        <p:spPr>
          <a:xfrm>
            <a:off x="612000" y="781200"/>
            <a:ext cx="10976400" cy="626400"/>
          </a:xfrm>
        </p:spPr>
        <p:txBody>
          <a:bodyPr anchor="ctr"/>
          <a:lstStyle>
            <a:lvl1pPr algn="ct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612000" y="1659600"/>
            <a:ext cx="10975975" cy="828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0"/>
            </p:custDataLst>
          </p:nvPr>
        </p:nvSpPr>
        <p:spPr>
          <a:xfrm>
            <a:off x="612775" y="2808000"/>
            <a:ext cx="10965600" cy="34308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3"/>
            </p:custDataLst>
          </p:nvPr>
        </p:nvSpPr>
        <p:spPr>
          <a:xfrm>
            <a:off x="604800" y="669600"/>
            <a:ext cx="10976400" cy="565200"/>
          </a:xfrm>
        </p:spPr>
        <p:txBody>
          <a:bodyPr anchor="ctr"/>
          <a:lstStyle>
            <a:lvl1pPr algn="ctr">
              <a:defRPr sz="3200"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7"/>
            </p:custDataLst>
          </p:nvPr>
        </p:nvSpPr>
        <p:spPr>
          <a:xfrm>
            <a:off x="604837" y="1681200"/>
            <a:ext cx="10990800" cy="32112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8"/>
            </p:custDataLst>
          </p:nvPr>
        </p:nvSpPr>
        <p:spPr>
          <a:xfrm>
            <a:off x="594000" y="5180400"/>
            <a:ext cx="11001600" cy="10116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pic>
        <p:nvPicPr>
          <p:cNvPr id="90" name="图片 89"/>
          <p:cNvPicPr>
            <a:picLocks noChangeAspect="1"/>
          </p:cNvPicPr>
          <p:nvPr userDrawn="1">
            <p:custDataLst>
              <p:tags r:id="rId9"/>
            </p:custDataLst>
          </p:nvPr>
        </p:nvPicPr>
        <p:blipFill>
          <a:blip r:embed="rId10"/>
          <a:stretch>
            <a:fillRect/>
          </a:stretch>
        </p:blipFill>
        <p:spPr>
          <a:xfrm>
            <a:off x="72205" y="106607"/>
            <a:ext cx="12046740" cy="762066"/>
          </a:xfrm>
          <a:prstGeom prst="rect">
            <a:avLst/>
          </a:prstGeom>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127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3"/>
            </p:custDataLst>
          </p:nvPr>
        </p:nvSpPr>
        <p:spPr>
          <a:xfrm>
            <a:off x="579600" y="237600"/>
            <a:ext cx="11037600" cy="441964"/>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7"/>
            </p:custDataLst>
          </p:nvPr>
        </p:nvSpPr>
        <p:spPr>
          <a:xfrm>
            <a:off x="579600" y="1663200"/>
            <a:ext cx="53424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8"/>
            </p:custDataLst>
          </p:nvPr>
        </p:nvSpPr>
        <p:spPr>
          <a:xfrm>
            <a:off x="6242400" y="1663200"/>
            <a:ext cx="53676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9"/>
            </p:custDataLst>
          </p:nvPr>
        </p:nvSpPr>
        <p:spPr>
          <a:xfrm>
            <a:off x="572400" y="4816800"/>
            <a:ext cx="53424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0"/>
            </p:custDataLst>
          </p:nvPr>
        </p:nvSpPr>
        <p:spPr>
          <a:xfrm>
            <a:off x="6253200" y="4813200"/>
            <a:ext cx="53676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pic>
        <p:nvPicPr>
          <p:cNvPr id="93" name="图片 92"/>
          <p:cNvPicPr>
            <a:picLocks noChangeAspect="1"/>
          </p:cNvPicPr>
          <p:nvPr userDrawn="1">
            <p:custDataLst>
              <p:tags r:id="rId11"/>
            </p:custDataLst>
          </p:nvPr>
        </p:nvPicPr>
        <p:blipFill>
          <a:blip r:embed="rId12"/>
          <a:stretch>
            <a:fillRect/>
          </a:stretch>
        </p:blipFill>
        <p:spPr>
          <a:xfrm>
            <a:off x="33686" y="6094664"/>
            <a:ext cx="12046740" cy="762066"/>
          </a:xfrm>
          <a:prstGeom prst="rect">
            <a:avLst/>
          </a:prstGeom>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1270" y="95922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pic>
        <p:nvPicPr>
          <p:cNvPr id="6" name="图片 5"/>
          <p:cNvPicPr>
            <a:picLocks noChangeAspect="1"/>
          </p:cNvPicPr>
          <p:nvPr userDrawn="1">
            <p:custDataLst>
              <p:tags r:id="rId3"/>
            </p:custDataLst>
          </p:nvPr>
        </p:nvPicPr>
        <p:blipFill>
          <a:blip r:embed="rId4"/>
          <a:stretch>
            <a:fillRect/>
          </a:stretch>
        </p:blipFill>
        <p:spPr>
          <a:xfrm>
            <a:off x="-18974" y="121058"/>
            <a:ext cx="12028451" cy="6785436"/>
          </a:xfrm>
          <a:prstGeom prst="rect">
            <a:avLst/>
          </a:prstGeom>
        </p:spPr>
      </p:pic>
      <p:sp>
        <p:nvSpPr>
          <p:cNvPr id="2" name="标题 1"/>
          <p:cNvSpPr>
            <a:spLocks noGrp="1"/>
          </p:cNvSpPr>
          <p:nvPr>
            <p:ph type="title" hasCustomPrompt="1"/>
            <p:custDataLst>
              <p:tags r:id="rId5"/>
            </p:custDataLst>
          </p:nvPr>
        </p:nvSpPr>
        <p:spPr>
          <a:xfrm>
            <a:off x="1522800" y="1339200"/>
            <a:ext cx="9144000" cy="2386800"/>
          </a:xfrm>
        </p:spPr>
        <p:txBody>
          <a:bodyPr anchor="b"/>
          <a:lstStyle>
            <a:lvl1pPr algn="ctr">
              <a:defRPr sz="60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1522413" y="3862800"/>
            <a:ext cx="9144000" cy="1656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3.xml"/><Relationship Id="rId8" Type="http://schemas.openxmlformats.org/officeDocument/2006/relationships/slideLayout" Target="../slideLayouts/slideLayout22.xml"/><Relationship Id="rId7" Type="http://schemas.openxmlformats.org/officeDocument/2006/relationships/slideLayout" Target="../slideLayouts/slideLayout21.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2" Type="http://schemas.openxmlformats.org/officeDocument/2006/relationships/theme" Target="../theme/theme3.xml"/><Relationship Id="rId11" Type="http://schemas.openxmlformats.org/officeDocument/2006/relationships/slideLayout" Target="../slideLayouts/slideLayout25.xml"/><Relationship Id="rId10" Type="http://schemas.openxmlformats.org/officeDocument/2006/relationships/slideLayout" Target="../slideLayouts/slideLayout24.xml"/><Relationship Id="rId1" Type="http://schemas.openxmlformats.org/officeDocument/2006/relationships/slideLayout" Target="../slideLayouts/slideLayout15.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34.xml"/><Relationship Id="rId8" Type="http://schemas.openxmlformats.org/officeDocument/2006/relationships/slideLayout" Target="../slideLayouts/slideLayout33.xml"/><Relationship Id="rId7" Type="http://schemas.openxmlformats.org/officeDocument/2006/relationships/slideLayout" Target="../slideLayouts/slideLayout32.xml"/><Relationship Id="rId6" Type="http://schemas.openxmlformats.org/officeDocument/2006/relationships/slideLayout" Target="../slideLayouts/slideLayout31.xml"/><Relationship Id="rId5" Type="http://schemas.openxmlformats.org/officeDocument/2006/relationships/slideLayout" Target="../slideLayouts/slideLayout30.xml"/><Relationship Id="rId4" Type="http://schemas.openxmlformats.org/officeDocument/2006/relationships/slideLayout" Target="../slideLayouts/slideLayout29.xml"/><Relationship Id="rId3" Type="http://schemas.openxmlformats.org/officeDocument/2006/relationships/slideLayout" Target="../slideLayouts/slideLayout28.xml"/><Relationship Id="rId25" Type="http://schemas.openxmlformats.org/officeDocument/2006/relationships/theme" Target="../theme/theme4.xml"/><Relationship Id="rId24" Type="http://schemas.openxmlformats.org/officeDocument/2006/relationships/tags" Target="../tags/tag231.xml"/><Relationship Id="rId23" Type="http://schemas.openxmlformats.org/officeDocument/2006/relationships/tags" Target="../tags/tag230.xml"/><Relationship Id="rId22" Type="http://schemas.openxmlformats.org/officeDocument/2006/relationships/tags" Target="../tags/tag229.xml"/><Relationship Id="rId21" Type="http://schemas.openxmlformats.org/officeDocument/2006/relationships/tags" Target="../tags/tag228.xml"/><Relationship Id="rId20" Type="http://schemas.openxmlformats.org/officeDocument/2006/relationships/tags" Target="../tags/tag227.xml"/><Relationship Id="rId2" Type="http://schemas.openxmlformats.org/officeDocument/2006/relationships/slideLayout" Target="../slideLayouts/slideLayout27.xml"/><Relationship Id="rId19" Type="http://schemas.openxmlformats.org/officeDocument/2006/relationships/tags" Target="../tags/tag226.xml"/><Relationship Id="rId18" Type="http://schemas.openxmlformats.org/officeDocument/2006/relationships/slideLayout" Target="../slideLayouts/slideLayout43.xml"/><Relationship Id="rId17" Type="http://schemas.openxmlformats.org/officeDocument/2006/relationships/slideLayout" Target="../slideLayouts/slideLayout42.xml"/><Relationship Id="rId16" Type="http://schemas.openxmlformats.org/officeDocument/2006/relationships/slideLayout" Target="../slideLayouts/slideLayout41.xml"/><Relationship Id="rId15" Type="http://schemas.openxmlformats.org/officeDocument/2006/relationships/slideLayout" Target="../slideLayouts/slideLayout40.xml"/><Relationship Id="rId14" Type="http://schemas.openxmlformats.org/officeDocument/2006/relationships/slideLayout" Target="../slideLayouts/slideLayout39.xml"/><Relationship Id="rId13" Type="http://schemas.openxmlformats.org/officeDocument/2006/relationships/slideLayout" Target="../slideLayouts/slideLayout38.xml"/><Relationship Id="rId12" Type="http://schemas.openxmlformats.org/officeDocument/2006/relationships/slideLayout" Target="../slideLayouts/slideLayout37.xml"/><Relationship Id="rId11" Type="http://schemas.openxmlformats.org/officeDocument/2006/relationships/slideLayout" Target="../slideLayouts/slideLayout36.xml"/><Relationship Id="rId10" Type="http://schemas.openxmlformats.org/officeDocument/2006/relationships/slideLayout" Target="../slideLayouts/slideLayout35.xml"/><Relationship Id="rId1" Type="http://schemas.openxmlformats.org/officeDocument/2006/relationships/slideLayout" Target="../slideLayouts/slideLayout26.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2.xml"/><Relationship Id="rId8" Type="http://schemas.openxmlformats.org/officeDocument/2006/relationships/slideLayout" Target="../slideLayouts/slideLayout51.xml"/><Relationship Id="rId7" Type="http://schemas.openxmlformats.org/officeDocument/2006/relationships/slideLayout" Target="../slideLayouts/slideLayout50.xml"/><Relationship Id="rId6" Type="http://schemas.openxmlformats.org/officeDocument/2006/relationships/slideLayout" Target="../slideLayouts/slideLayout49.xml"/><Relationship Id="rId5" Type="http://schemas.openxmlformats.org/officeDocument/2006/relationships/slideLayout" Target="../slideLayouts/slideLayout48.xml"/><Relationship Id="rId4" Type="http://schemas.openxmlformats.org/officeDocument/2006/relationships/slideLayout" Target="../slideLayouts/slideLayout47.xml"/><Relationship Id="rId3" Type="http://schemas.openxmlformats.org/officeDocument/2006/relationships/slideLayout" Target="../slideLayouts/slideLayout46.xml"/><Relationship Id="rId25" Type="http://schemas.openxmlformats.org/officeDocument/2006/relationships/theme" Target="../theme/theme5.xml"/><Relationship Id="rId24" Type="http://schemas.openxmlformats.org/officeDocument/2006/relationships/tags" Target="../tags/tag373.xml"/><Relationship Id="rId23" Type="http://schemas.openxmlformats.org/officeDocument/2006/relationships/tags" Target="../tags/tag372.xml"/><Relationship Id="rId22" Type="http://schemas.openxmlformats.org/officeDocument/2006/relationships/tags" Target="../tags/tag371.xml"/><Relationship Id="rId21" Type="http://schemas.openxmlformats.org/officeDocument/2006/relationships/tags" Target="../tags/tag370.xml"/><Relationship Id="rId20" Type="http://schemas.openxmlformats.org/officeDocument/2006/relationships/tags" Target="../tags/tag369.xml"/><Relationship Id="rId2" Type="http://schemas.openxmlformats.org/officeDocument/2006/relationships/slideLayout" Target="../slideLayouts/slideLayout45.xml"/><Relationship Id="rId19" Type="http://schemas.openxmlformats.org/officeDocument/2006/relationships/tags" Target="../tags/tag368.xml"/><Relationship Id="rId18" Type="http://schemas.openxmlformats.org/officeDocument/2006/relationships/slideLayout" Target="../slideLayouts/slideLayout61.xml"/><Relationship Id="rId17" Type="http://schemas.openxmlformats.org/officeDocument/2006/relationships/slideLayout" Target="../slideLayouts/slideLayout60.xml"/><Relationship Id="rId16" Type="http://schemas.openxmlformats.org/officeDocument/2006/relationships/slideLayout" Target="../slideLayouts/slideLayout59.xml"/><Relationship Id="rId15" Type="http://schemas.openxmlformats.org/officeDocument/2006/relationships/slideLayout" Target="../slideLayouts/slideLayout58.xml"/><Relationship Id="rId14" Type="http://schemas.openxmlformats.org/officeDocument/2006/relationships/slideLayout" Target="../slideLayouts/slideLayout57.xml"/><Relationship Id="rId13" Type="http://schemas.openxmlformats.org/officeDocument/2006/relationships/slideLayout" Target="../slideLayouts/slideLayout56.xml"/><Relationship Id="rId12" Type="http://schemas.openxmlformats.org/officeDocument/2006/relationships/slideLayout" Target="../slideLayouts/slideLayout55.xml"/><Relationship Id="rId11" Type="http://schemas.openxmlformats.org/officeDocument/2006/relationships/slideLayout" Target="../slideLayouts/slideLayout54.xml"/><Relationship Id="rId10" Type="http://schemas.openxmlformats.org/officeDocument/2006/relationships/slideLayout" Target="../slideLayouts/slideLayout53.xml"/><Relationship Id="rId1" Type="http://schemas.openxmlformats.org/officeDocument/2006/relationships/slideLayout" Target="../slideLayouts/slideLayout44.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70.xml"/><Relationship Id="rId8" Type="http://schemas.openxmlformats.org/officeDocument/2006/relationships/slideLayout" Target="../slideLayouts/slideLayout69.xml"/><Relationship Id="rId7" Type="http://schemas.openxmlformats.org/officeDocument/2006/relationships/slideLayout" Target="../slideLayouts/slideLayout68.xml"/><Relationship Id="rId6" Type="http://schemas.openxmlformats.org/officeDocument/2006/relationships/slideLayout" Target="../slideLayouts/slideLayout67.xml"/><Relationship Id="rId5" Type="http://schemas.openxmlformats.org/officeDocument/2006/relationships/slideLayout" Target="../slideLayouts/slideLayout66.xml"/><Relationship Id="rId4" Type="http://schemas.openxmlformats.org/officeDocument/2006/relationships/slideLayout" Target="../slideLayouts/slideLayout65.xml"/><Relationship Id="rId3" Type="http://schemas.openxmlformats.org/officeDocument/2006/relationships/slideLayout" Target="../slideLayouts/slideLayout64.xml"/><Relationship Id="rId25" Type="http://schemas.openxmlformats.org/officeDocument/2006/relationships/theme" Target="../theme/theme6.xml"/><Relationship Id="rId24" Type="http://schemas.openxmlformats.org/officeDocument/2006/relationships/tags" Target="../tags/tag601.xml"/><Relationship Id="rId23" Type="http://schemas.openxmlformats.org/officeDocument/2006/relationships/tags" Target="../tags/tag600.xml"/><Relationship Id="rId22" Type="http://schemas.openxmlformats.org/officeDocument/2006/relationships/tags" Target="../tags/tag599.xml"/><Relationship Id="rId21" Type="http://schemas.openxmlformats.org/officeDocument/2006/relationships/tags" Target="../tags/tag598.xml"/><Relationship Id="rId20" Type="http://schemas.openxmlformats.org/officeDocument/2006/relationships/tags" Target="../tags/tag597.xml"/><Relationship Id="rId2" Type="http://schemas.openxmlformats.org/officeDocument/2006/relationships/slideLayout" Target="../slideLayouts/slideLayout63.xml"/><Relationship Id="rId19" Type="http://schemas.openxmlformats.org/officeDocument/2006/relationships/tags" Target="../tags/tag596.xml"/><Relationship Id="rId18" Type="http://schemas.openxmlformats.org/officeDocument/2006/relationships/slideLayout" Target="../slideLayouts/slideLayout79.xml"/><Relationship Id="rId17" Type="http://schemas.openxmlformats.org/officeDocument/2006/relationships/slideLayout" Target="../slideLayouts/slideLayout78.xml"/><Relationship Id="rId16" Type="http://schemas.openxmlformats.org/officeDocument/2006/relationships/slideLayout" Target="../slideLayouts/slideLayout77.xml"/><Relationship Id="rId15" Type="http://schemas.openxmlformats.org/officeDocument/2006/relationships/slideLayout" Target="../slideLayouts/slideLayout76.xml"/><Relationship Id="rId14" Type="http://schemas.openxmlformats.org/officeDocument/2006/relationships/slideLayout" Target="../slideLayouts/slideLayout75.xml"/><Relationship Id="rId13" Type="http://schemas.openxmlformats.org/officeDocument/2006/relationships/slideLayout" Target="../slideLayouts/slideLayout74.xml"/><Relationship Id="rId12" Type="http://schemas.openxmlformats.org/officeDocument/2006/relationships/slideLayout" Target="../slideLayouts/slideLayout73.xml"/><Relationship Id="rId11" Type="http://schemas.openxmlformats.org/officeDocument/2006/relationships/slideLayout" Target="../slideLayouts/slideLayout72.xml"/><Relationship Id="rId10" Type="http://schemas.openxmlformats.org/officeDocument/2006/relationships/slideLayout" Target="../slideLayouts/slideLayout71.xml"/><Relationship Id="rId1" Type="http://schemas.openxmlformats.org/officeDocument/2006/relationships/slideLayout" Target="../slideLayouts/slideLayout62.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88.xml"/><Relationship Id="rId8" Type="http://schemas.openxmlformats.org/officeDocument/2006/relationships/slideLayout" Target="../slideLayouts/slideLayout87.xml"/><Relationship Id="rId7" Type="http://schemas.openxmlformats.org/officeDocument/2006/relationships/slideLayout" Target="../slideLayouts/slideLayout86.xml"/><Relationship Id="rId6" Type="http://schemas.openxmlformats.org/officeDocument/2006/relationships/slideLayout" Target="../slideLayouts/slideLayout85.xml"/><Relationship Id="rId5" Type="http://schemas.openxmlformats.org/officeDocument/2006/relationships/slideLayout" Target="../slideLayouts/slideLayout84.xml"/><Relationship Id="rId4" Type="http://schemas.openxmlformats.org/officeDocument/2006/relationships/slideLayout" Target="../slideLayouts/slideLayout83.xml"/><Relationship Id="rId3" Type="http://schemas.openxmlformats.org/officeDocument/2006/relationships/slideLayout" Target="../slideLayouts/slideLayout82.xml"/><Relationship Id="rId25" Type="http://schemas.openxmlformats.org/officeDocument/2006/relationships/theme" Target="../theme/theme7.xml"/><Relationship Id="rId24" Type="http://schemas.openxmlformats.org/officeDocument/2006/relationships/tags" Target="../tags/tag743.xml"/><Relationship Id="rId23" Type="http://schemas.openxmlformats.org/officeDocument/2006/relationships/tags" Target="../tags/tag742.xml"/><Relationship Id="rId22" Type="http://schemas.openxmlformats.org/officeDocument/2006/relationships/tags" Target="../tags/tag741.xml"/><Relationship Id="rId21" Type="http://schemas.openxmlformats.org/officeDocument/2006/relationships/tags" Target="../tags/tag740.xml"/><Relationship Id="rId20" Type="http://schemas.openxmlformats.org/officeDocument/2006/relationships/tags" Target="../tags/tag739.xml"/><Relationship Id="rId2" Type="http://schemas.openxmlformats.org/officeDocument/2006/relationships/slideLayout" Target="../slideLayouts/slideLayout81.xml"/><Relationship Id="rId19" Type="http://schemas.openxmlformats.org/officeDocument/2006/relationships/tags" Target="../tags/tag738.xml"/><Relationship Id="rId18" Type="http://schemas.openxmlformats.org/officeDocument/2006/relationships/slideLayout" Target="../slideLayouts/slideLayout97.xml"/><Relationship Id="rId17" Type="http://schemas.openxmlformats.org/officeDocument/2006/relationships/slideLayout" Target="../slideLayouts/slideLayout96.xml"/><Relationship Id="rId16" Type="http://schemas.openxmlformats.org/officeDocument/2006/relationships/slideLayout" Target="../slideLayouts/slideLayout95.xml"/><Relationship Id="rId15" Type="http://schemas.openxmlformats.org/officeDocument/2006/relationships/slideLayout" Target="../slideLayouts/slideLayout94.xml"/><Relationship Id="rId14" Type="http://schemas.openxmlformats.org/officeDocument/2006/relationships/slideLayout" Target="../slideLayouts/slideLayout93.xml"/><Relationship Id="rId13" Type="http://schemas.openxmlformats.org/officeDocument/2006/relationships/slideLayout" Target="../slideLayouts/slideLayout92.xml"/><Relationship Id="rId12" Type="http://schemas.openxmlformats.org/officeDocument/2006/relationships/slideLayout" Target="../slideLayouts/slideLayout91.xml"/><Relationship Id="rId11" Type="http://schemas.openxmlformats.org/officeDocument/2006/relationships/slideLayout" Target="../slideLayouts/slideLayout90.xml"/><Relationship Id="rId10" Type="http://schemas.openxmlformats.org/officeDocument/2006/relationships/slideLayout" Target="../slideLayouts/slideLayout89.xml"/><Relationship Id="rId1" Type="http://schemas.openxmlformats.org/officeDocument/2006/relationships/slideLayout" Target="../slideLayouts/slideLayout8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85D51-3D05-4571-A283-B4A35CD20CD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FB187E-2E7E-4C60-849C-ECEFA0A1AE2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85D51-3D05-4571-A283-B4A35CD20CD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FB187E-2E7E-4C60-849C-ECEFA0A1AE2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85D51-3D05-4571-A283-B4A35CD20CD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FB187E-2E7E-4C60-849C-ECEFA0A1AE2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0800" tIns="39600" rIns="75600" bIns="396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0800" tIns="0" rIns="8280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 id="2147483713"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0800" tIns="39600" rIns="75600" bIns="396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0800" tIns="0" rIns="8280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 id="2147483732"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46" r:id="rId13"/>
    <p:sldLayoutId id="2147483747" r:id="rId14"/>
    <p:sldLayoutId id="2147483748" r:id="rId15"/>
    <p:sldLayoutId id="2147483749" r:id="rId16"/>
    <p:sldLayoutId id="2147483750" r:id="rId17"/>
    <p:sldLayoutId id="2147483751"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26.xml"/><Relationship Id="rId4" Type="http://schemas.openxmlformats.org/officeDocument/2006/relationships/themeOverride" Target="../theme/themeOverride1.xml"/><Relationship Id="rId3" Type="http://schemas.openxmlformats.org/officeDocument/2006/relationships/tags" Target="../tags/tag746.xml"/><Relationship Id="rId2" Type="http://schemas.openxmlformats.org/officeDocument/2006/relationships/tags" Target="../tags/tag745.xml"/><Relationship Id="rId1" Type="http://schemas.openxmlformats.org/officeDocument/2006/relationships/tags" Target="../tags/tag744.xml"/></Relationships>
</file>

<file path=ppt/slides/_rels/slide10.xml.rels><?xml version="1.0" encoding="UTF-8" standalone="yes"?>
<Relationships xmlns="http://schemas.openxmlformats.org/package/2006/relationships"><Relationship Id="rId9" Type="http://schemas.openxmlformats.org/officeDocument/2006/relationships/tags" Target="../tags/tag859.xml"/><Relationship Id="rId8" Type="http://schemas.openxmlformats.org/officeDocument/2006/relationships/tags" Target="../tags/tag858.xml"/><Relationship Id="rId7" Type="http://schemas.openxmlformats.org/officeDocument/2006/relationships/tags" Target="../tags/tag857.xml"/><Relationship Id="rId6" Type="http://schemas.openxmlformats.org/officeDocument/2006/relationships/tags" Target="../tags/tag856.xml"/><Relationship Id="rId5" Type="http://schemas.openxmlformats.org/officeDocument/2006/relationships/tags" Target="../tags/tag855.xml"/><Relationship Id="rId4" Type="http://schemas.openxmlformats.org/officeDocument/2006/relationships/tags" Target="../tags/tag854.xml"/><Relationship Id="rId3" Type="http://schemas.openxmlformats.org/officeDocument/2006/relationships/image" Target="../media/image1.png"/><Relationship Id="rId20" Type="http://schemas.openxmlformats.org/officeDocument/2006/relationships/slideLayout" Target="../slideLayouts/slideLayout68.xml"/><Relationship Id="rId2" Type="http://schemas.openxmlformats.org/officeDocument/2006/relationships/tags" Target="../tags/tag853.xml"/><Relationship Id="rId19" Type="http://schemas.openxmlformats.org/officeDocument/2006/relationships/tags" Target="../tags/tag869.xml"/><Relationship Id="rId18" Type="http://schemas.openxmlformats.org/officeDocument/2006/relationships/tags" Target="../tags/tag868.xml"/><Relationship Id="rId17" Type="http://schemas.openxmlformats.org/officeDocument/2006/relationships/tags" Target="../tags/tag867.xml"/><Relationship Id="rId16" Type="http://schemas.openxmlformats.org/officeDocument/2006/relationships/tags" Target="../tags/tag866.xml"/><Relationship Id="rId15" Type="http://schemas.openxmlformats.org/officeDocument/2006/relationships/tags" Target="../tags/tag865.xml"/><Relationship Id="rId14" Type="http://schemas.openxmlformats.org/officeDocument/2006/relationships/tags" Target="../tags/tag864.xml"/><Relationship Id="rId13" Type="http://schemas.openxmlformats.org/officeDocument/2006/relationships/tags" Target="../tags/tag863.xml"/><Relationship Id="rId12" Type="http://schemas.openxmlformats.org/officeDocument/2006/relationships/tags" Target="../tags/tag862.xml"/><Relationship Id="rId11" Type="http://schemas.openxmlformats.org/officeDocument/2006/relationships/tags" Target="../tags/tag861.xml"/><Relationship Id="rId10" Type="http://schemas.openxmlformats.org/officeDocument/2006/relationships/tags" Target="../tags/tag860.xml"/><Relationship Id="rId1" Type="http://schemas.openxmlformats.org/officeDocument/2006/relationships/tags" Target="../tags/tag852.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68.xml"/><Relationship Id="rId7" Type="http://schemas.openxmlformats.org/officeDocument/2006/relationships/tags" Target="../tags/tag875.xml"/><Relationship Id="rId6" Type="http://schemas.openxmlformats.org/officeDocument/2006/relationships/tags" Target="../tags/tag874.xml"/><Relationship Id="rId5" Type="http://schemas.openxmlformats.org/officeDocument/2006/relationships/tags" Target="../tags/tag873.xml"/><Relationship Id="rId4" Type="http://schemas.openxmlformats.org/officeDocument/2006/relationships/tags" Target="../tags/tag872.xml"/><Relationship Id="rId3" Type="http://schemas.openxmlformats.org/officeDocument/2006/relationships/tags" Target="../tags/tag871.xml"/><Relationship Id="rId2" Type="http://schemas.openxmlformats.org/officeDocument/2006/relationships/image" Target="../media/image1.png"/><Relationship Id="rId1" Type="http://schemas.openxmlformats.org/officeDocument/2006/relationships/tags" Target="../tags/tag870.xml"/></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68.xml"/><Relationship Id="rId7" Type="http://schemas.openxmlformats.org/officeDocument/2006/relationships/tags" Target="../tags/tag881.xml"/><Relationship Id="rId6" Type="http://schemas.openxmlformats.org/officeDocument/2006/relationships/tags" Target="../tags/tag880.xml"/><Relationship Id="rId5" Type="http://schemas.openxmlformats.org/officeDocument/2006/relationships/tags" Target="../tags/tag879.xml"/><Relationship Id="rId4" Type="http://schemas.openxmlformats.org/officeDocument/2006/relationships/tags" Target="../tags/tag878.xml"/><Relationship Id="rId3" Type="http://schemas.openxmlformats.org/officeDocument/2006/relationships/image" Target="../media/image1.png"/><Relationship Id="rId2" Type="http://schemas.openxmlformats.org/officeDocument/2006/relationships/tags" Target="../tags/tag877.xml"/><Relationship Id="rId1" Type="http://schemas.openxmlformats.org/officeDocument/2006/relationships/tags" Target="../tags/tag876.xml"/></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68.xml"/><Relationship Id="rId6" Type="http://schemas.openxmlformats.org/officeDocument/2006/relationships/tags" Target="../tags/tag886.xml"/><Relationship Id="rId5" Type="http://schemas.openxmlformats.org/officeDocument/2006/relationships/tags" Target="../tags/tag885.xml"/><Relationship Id="rId4" Type="http://schemas.openxmlformats.org/officeDocument/2006/relationships/tags" Target="../tags/tag884.xml"/><Relationship Id="rId3" Type="http://schemas.openxmlformats.org/officeDocument/2006/relationships/tags" Target="../tags/tag883.xml"/><Relationship Id="rId2" Type="http://schemas.openxmlformats.org/officeDocument/2006/relationships/image" Target="../media/image1.png"/><Relationship Id="rId1" Type="http://schemas.openxmlformats.org/officeDocument/2006/relationships/tags" Target="../tags/tag882.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68.xml"/><Relationship Id="rId6" Type="http://schemas.openxmlformats.org/officeDocument/2006/relationships/tags" Target="../tags/tag891.xml"/><Relationship Id="rId5" Type="http://schemas.openxmlformats.org/officeDocument/2006/relationships/tags" Target="../tags/tag890.xml"/><Relationship Id="rId4" Type="http://schemas.openxmlformats.org/officeDocument/2006/relationships/tags" Target="../tags/tag889.xml"/><Relationship Id="rId3" Type="http://schemas.openxmlformats.org/officeDocument/2006/relationships/tags" Target="../tags/tag888.xml"/><Relationship Id="rId2" Type="http://schemas.openxmlformats.org/officeDocument/2006/relationships/image" Target="../media/image1.png"/><Relationship Id="rId1" Type="http://schemas.openxmlformats.org/officeDocument/2006/relationships/tags" Target="../tags/tag887.xml"/></Relationships>
</file>

<file path=ppt/slides/_rels/slide15.xml.rels><?xml version="1.0" encoding="UTF-8" standalone="yes"?>
<Relationships xmlns="http://schemas.openxmlformats.org/package/2006/relationships"><Relationship Id="rId7" Type="http://schemas.openxmlformats.org/officeDocument/2006/relationships/slideLayout" Target="../slideLayouts/slideLayout68.xml"/><Relationship Id="rId6" Type="http://schemas.openxmlformats.org/officeDocument/2006/relationships/tags" Target="../tags/tag896.xml"/><Relationship Id="rId5" Type="http://schemas.openxmlformats.org/officeDocument/2006/relationships/tags" Target="../tags/tag895.xml"/><Relationship Id="rId4" Type="http://schemas.openxmlformats.org/officeDocument/2006/relationships/tags" Target="../tags/tag894.xml"/><Relationship Id="rId3" Type="http://schemas.openxmlformats.org/officeDocument/2006/relationships/tags" Target="../tags/tag893.xml"/><Relationship Id="rId2" Type="http://schemas.openxmlformats.org/officeDocument/2006/relationships/image" Target="../media/image1.png"/><Relationship Id="rId1" Type="http://schemas.openxmlformats.org/officeDocument/2006/relationships/tags" Target="../tags/tag89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3.xml"/><Relationship Id="rId1" Type="http://schemas.openxmlformats.org/officeDocument/2006/relationships/tags" Target="../tags/tag897.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tags" Target="../tags/tag898.xml"/></Relationships>
</file>

<file path=ppt/slides/_rels/slide18.xml.rels><?xml version="1.0" encoding="UTF-8" standalone="yes"?>
<Relationships xmlns="http://schemas.openxmlformats.org/package/2006/relationships"><Relationship Id="rId9" Type="http://schemas.openxmlformats.org/officeDocument/2006/relationships/tags" Target="../tags/tag907.xml"/><Relationship Id="rId8" Type="http://schemas.openxmlformats.org/officeDocument/2006/relationships/tags" Target="../tags/tag906.xml"/><Relationship Id="rId7" Type="http://schemas.openxmlformats.org/officeDocument/2006/relationships/tags" Target="../tags/tag905.xml"/><Relationship Id="rId6" Type="http://schemas.openxmlformats.org/officeDocument/2006/relationships/tags" Target="../tags/tag904.xml"/><Relationship Id="rId5" Type="http://schemas.openxmlformats.org/officeDocument/2006/relationships/tags" Target="../tags/tag903.xml"/><Relationship Id="rId4" Type="http://schemas.openxmlformats.org/officeDocument/2006/relationships/tags" Target="../tags/tag902.xml"/><Relationship Id="rId3" Type="http://schemas.openxmlformats.org/officeDocument/2006/relationships/tags" Target="../tags/tag901.xml"/><Relationship Id="rId2" Type="http://schemas.openxmlformats.org/officeDocument/2006/relationships/tags" Target="../tags/tag900.xml"/><Relationship Id="rId10" Type="http://schemas.openxmlformats.org/officeDocument/2006/relationships/slideLayout" Target="../slideLayouts/slideLayout21.xml"/><Relationship Id="rId1" Type="http://schemas.openxmlformats.org/officeDocument/2006/relationships/tags" Target="../tags/tag899.xml"/></Relationships>
</file>

<file path=ppt/slides/_rels/slide19.xml.rels><?xml version="1.0" encoding="UTF-8" standalone="yes"?>
<Relationships xmlns="http://schemas.openxmlformats.org/package/2006/relationships"><Relationship Id="rId9" Type="http://schemas.openxmlformats.org/officeDocument/2006/relationships/tags" Target="../tags/tag916.xml"/><Relationship Id="rId8" Type="http://schemas.openxmlformats.org/officeDocument/2006/relationships/tags" Target="../tags/tag915.xml"/><Relationship Id="rId7" Type="http://schemas.openxmlformats.org/officeDocument/2006/relationships/tags" Target="../tags/tag914.xml"/><Relationship Id="rId6" Type="http://schemas.openxmlformats.org/officeDocument/2006/relationships/tags" Target="../tags/tag913.xml"/><Relationship Id="rId5" Type="http://schemas.openxmlformats.org/officeDocument/2006/relationships/tags" Target="../tags/tag912.xml"/><Relationship Id="rId4" Type="http://schemas.openxmlformats.org/officeDocument/2006/relationships/tags" Target="../tags/tag911.xml"/><Relationship Id="rId3" Type="http://schemas.openxmlformats.org/officeDocument/2006/relationships/tags" Target="../tags/tag910.xml"/><Relationship Id="rId2" Type="http://schemas.openxmlformats.org/officeDocument/2006/relationships/tags" Target="../tags/tag909.xml"/><Relationship Id="rId10" Type="http://schemas.openxmlformats.org/officeDocument/2006/relationships/slideLayout" Target="../slideLayouts/slideLayout21.xml"/><Relationship Id="rId1" Type="http://schemas.openxmlformats.org/officeDocument/2006/relationships/tags" Target="../tags/tag908.xml"/></Relationships>
</file>

<file path=ppt/slides/_rels/slide2.xml.rels><?xml version="1.0" encoding="UTF-8" standalone="yes"?>
<Relationships xmlns="http://schemas.openxmlformats.org/package/2006/relationships"><Relationship Id="rId9" Type="http://schemas.openxmlformats.org/officeDocument/2006/relationships/tags" Target="../tags/tag754.xml"/><Relationship Id="rId8" Type="http://schemas.openxmlformats.org/officeDocument/2006/relationships/tags" Target="../tags/tag753.xml"/><Relationship Id="rId7" Type="http://schemas.openxmlformats.org/officeDocument/2006/relationships/tags" Target="../tags/tag752.xml"/><Relationship Id="rId6" Type="http://schemas.openxmlformats.org/officeDocument/2006/relationships/tags" Target="../tags/tag751.xml"/><Relationship Id="rId5" Type="http://schemas.openxmlformats.org/officeDocument/2006/relationships/tags" Target="../tags/tag750.xml"/><Relationship Id="rId4" Type="http://schemas.openxmlformats.org/officeDocument/2006/relationships/tags" Target="../tags/tag749.xml"/><Relationship Id="rId3" Type="http://schemas.openxmlformats.org/officeDocument/2006/relationships/tags" Target="../tags/tag748.xml"/><Relationship Id="rId2" Type="http://schemas.openxmlformats.org/officeDocument/2006/relationships/image" Target="../media/image1.png"/><Relationship Id="rId12" Type="http://schemas.openxmlformats.org/officeDocument/2006/relationships/slideLayout" Target="../slideLayouts/slideLayout68.xml"/><Relationship Id="rId11" Type="http://schemas.openxmlformats.org/officeDocument/2006/relationships/tags" Target="../tags/tag756.xml"/><Relationship Id="rId10" Type="http://schemas.openxmlformats.org/officeDocument/2006/relationships/tags" Target="../tags/tag755.xml"/><Relationship Id="rId1" Type="http://schemas.openxmlformats.org/officeDocument/2006/relationships/tags" Target="../tags/tag747.xml"/></Relationships>
</file>

<file path=ppt/slides/_rels/slide20.xml.rels><?xml version="1.0" encoding="UTF-8" standalone="yes"?>
<Relationships xmlns="http://schemas.openxmlformats.org/package/2006/relationships"><Relationship Id="rId9" Type="http://schemas.openxmlformats.org/officeDocument/2006/relationships/tags" Target="../tags/tag925.xml"/><Relationship Id="rId8" Type="http://schemas.openxmlformats.org/officeDocument/2006/relationships/tags" Target="../tags/tag924.xml"/><Relationship Id="rId7" Type="http://schemas.openxmlformats.org/officeDocument/2006/relationships/tags" Target="../tags/tag923.xml"/><Relationship Id="rId6" Type="http://schemas.openxmlformats.org/officeDocument/2006/relationships/tags" Target="../tags/tag922.xml"/><Relationship Id="rId5" Type="http://schemas.openxmlformats.org/officeDocument/2006/relationships/tags" Target="../tags/tag921.xml"/><Relationship Id="rId4" Type="http://schemas.openxmlformats.org/officeDocument/2006/relationships/tags" Target="../tags/tag920.xml"/><Relationship Id="rId3" Type="http://schemas.openxmlformats.org/officeDocument/2006/relationships/tags" Target="../tags/tag919.xml"/><Relationship Id="rId2" Type="http://schemas.openxmlformats.org/officeDocument/2006/relationships/tags" Target="../tags/tag918.xml"/><Relationship Id="rId10" Type="http://schemas.openxmlformats.org/officeDocument/2006/relationships/slideLayout" Target="../slideLayouts/slideLayout21.xml"/><Relationship Id="rId1" Type="http://schemas.openxmlformats.org/officeDocument/2006/relationships/tags" Target="../tags/tag917.xml"/></Relationships>
</file>

<file path=ppt/slides/_rels/slide21.xml.rels><?xml version="1.0" encoding="UTF-8" standalone="yes"?>
<Relationships xmlns="http://schemas.openxmlformats.org/package/2006/relationships"><Relationship Id="rId9" Type="http://schemas.openxmlformats.org/officeDocument/2006/relationships/tags" Target="../tags/tag934.xml"/><Relationship Id="rId8" Type="http://schemas.openxmlformats.org/officeDocument/2006/relationships/tags" Target="../tags/tag933.xml"/><Relationship Id="rId7" Type="http://schemas.openxmlformats.org/officeDocument/2006/relationships/tags" Target="../tags/tag932.xml"/><Relationship Id="rId6" Type="http://schemas.openxmlformats.org/officeDocument/2006/relationships/tags" Target="../tags/tag931.xml"/><Relationship Id="rId5" Type="http://schemas.openxmlformats.org/officeDocument/2006/relationships/tags" Target="../tags/tag930.xml"/><Relationship Id="rId4" Type="http://schemas.openxmlformats.org/officeDocument/2006/relationships/tags" Target="../tags/tag929.xml"/><Relationship Id="rId3" Type="http://schemas.openxmlformats.org/officeDocument/2006/relationships/tags" Target="../tags/tag928.xml"/><Relationship Id="rId2" Type="http://schemas.openxmlformats.org/officeDocument/2006/relationships/tags" Target="../tags/tag927.xml"/><Relationship Id="rId10" Type="http://schemas.openxmlformats.org/officeDocument/2006/relationships/slideLayout" Target="../slideLayouts/slideLayout21.xml"/><Relationship Id="rId1" Type="http://schemas.openxmlformats.org/officeDocument/2006/relationships/tags" Target="../tags/tag926.xml"/></Relationships>
</file>

<file path=ppt/slides/_rels/slide22.xml.rels><?xml version="1.0" encoding="UTF-8" standalone="yes"?>
<Relationships xmlns="http://schemas.openxmlformats.org/package/2006/relationships"><Relationship Id="rId9" Type="http://schemas.openxmlformats.org/officeDocument/2006/relationships/tags" Target="../tags/tag943.xml"/><Relationship Id="rId8" Type="http://schemas.openxmlformats.org/officeDocument/2006/relationships/tags" Target="../tags/tag942.xml"/><Relationship Id="rId7" Type="http://schemas.openxmlformats.org/officeDocument/2006/relationships/tags" Target="../tags/tag941.xml"/><Relationship Id="rId6" Type="http://schemas.openxmlformats.org/officeDocument/2006/relationships/tags" Target="../tags/tag940.xml"/><Relationship Id="rId5" Type="http://schemas.openxmlformats.org/officeDocument/2006/relationships/tags" Target="../tags/tag939.xml"/><Relationship Id="rId4" Type="http://schemas.openxmlformats.org/officeDocument/2006/relationships/tags" Target="../tags/tag938.xml"/><Relationship Id="rId3" Type="http://schemas.openxmlformats.org/officeDocument/2006/relationships/tags" Target="../tags/tag937.xml"/><Relationship Id="rId2" Type="http://schemas.openxmlformats.org/officeDocument/2006/relationships/tags" Target="../tags/tag936.xml"/><Relationship Id="rId10" Type="http://schemas.openxmlformats.org/officeDocument/2006/relationships/slideLayout" Target="../slideLayouts/slideLayout21.xml"/><Relationship Id="rId1" Type="http://schemas.openxmlformats.org/officeDocument/2006/relationships/tags" Target="../tags/tag935.xml"/></Relationships>
</file>

<file path=ppt/slides/_rels/slide23.xml.rels><?xml version="1.0" encoding="UTF-8" standalone="yes"?>
<Relationships xmlns="http://schemas.openxmlformats.org/package/2006/relationships"><Relationship Id="rId9" Type="http://schemas.openxmlformats.org/officeDocument/2006/relationships/tags" Target="../tags/tag952.xml"/><Relationship Id="rId8" Type="http://schemas.openxmlformats.org/officeDocument/2006/relationships/tags" Target="../tags/tag951.xml"/><Relationship Id="rId7" Type="http://schemas.openxmlformats.org/officeDocument/2006/relationships/tags" Target="../tags/tag950.xml"/><Relationship Id="rId6" Type="http://schemas.openxmlformats.org/officeDocument/2006/relationships/tags" Target="../tags/tag949.xml"/><Relationship Id="rId5" Type="http://schemas.openxmlformats.org/officeDocument/2006/relationships/tags" Target="../tags/tag948.xml"/><Relationship Id="rId4" Type="http://schemas.openxmlformats.org/officeDocument/2006/relationships/tags" Target="../tags/tag947.xml"/><Relationship Id="rId3" Type="http://schemas.openxmlformats.org/officeDocument/2006/relationships/tags" Target="../tags/tag946.xml"/><Relationship Id="rId2" Type="http://schemas.openxmlformats.org/officeDocument/2006/relationships/tags" Target="../tags/tag945.xml"/><Relationship Id="rId10" Type="http://schemas.openxmlformats.org/officeDocument/2006/relationships/slideLayout" Target="../slideLayouts/slideLayout7.xml"/><Relationship Id="rId1" Type="http://schemas.openxmlformats.org/officeDocument/2006/relationships/tags" Target="../tags/tag944.xml"/></Relationships>
</file>

<file path=ppt/slides/_rels/slide24.xml.rels><?xml version="1.0" encoding="UTF-8" standalone="yes"?>
<Relationships xmlns="http://schemas.openxmlformats.org/package/2006/relationships"><Relationship Id="rId9" Type="http://schemas.openxmlformats.org/officeDocument/2006/relationships/tags" Target="../tags/tag960.xml"/><Relationship Id="rId8" Type="http://schemas.openxmlformats.org/officeDocument/2006/relationships/tags" Target="../tags/tag959.xml"/><Relationship Id="rId7" Type="http://schemas.openxmlformats.org/officeDocument/2006/relationships/tags" Target="../tags/tag958.xml"/><Relationship Id="rId6" Type="http://schemas.openxmlformats.org/officeDocument/2006/relationships/tags" Target="../tags/tag957.xml"/><Relationship Id="rId5" Type="http://schemas.openxmlformats.org/officeDocument/2006/relationships/tags" Target="../tags/tag956.xml"/><Relationship Id="rId4" Type="http://schemas.openxmlformats.org/officeDocument/2006/relationships/tags" Target="../tags/tag955.xml"/><Relationship Id="rId3" Type="http://schemas.openxmlformats.org/officeDocument/2006/relationships/tags" Target="../tags/tag954.xml"/><Relationship Id="rId20" Type="http://schemas.openxmlformats.org/officeDocument/2006/relationships/slideLayout" Target="../slideLayouts/slideLayout86.xml"/><Relationship Id="rId2" Type="http://schemas.openxmlformats.org/officeDocument/2006/relationships/image" Target="../media/image5.png"/><Relationship Id="rId19" Type="http://schemas.openxmlformats.org/officeDocument/2006/relationships/tags" Target="../tags/tag970.xml"/><Relationship Id="rId18" Type="http://schemas.openxmlformats.org/officeDocument/2006/relationships/tags" Target="../tags/tag969.xml"/><Relationship Id="rId17" Type="http://schemas.openxmlformats.org/officeDocument/2006/relationships/tags" Target="../tags/tag968.xml"/><Relationship Id="rId16" Type="http://schemas.openxmlformats.org/officeDocument/2006/relationships/tags" Target="../tags/tag967.xml"/><Relationship Id="rId15" Type="http://schemas.openxmlformats.org/officeDocument/2006/relationships/tags" Target="../tags/tag966.xml"/><Relationship Id="rId14" Type="http://schemas.openxmlformats.org/officeDocument/2006/relationships/tags" Target="../tags/tag965.xml"/><Relationship Id="rId13" Type="http://schemas.openxmlformats.org/officeDocument/2006/relationships/tags" Target="../tags/tag964.xml"/><Relationship Id="rId12" Type="http://schemas.openxmlformats.org/officeDocument/2006/relationships/tags" Target="../tags/tag963.xml"/><Relationship Id="rId11" Type="http://schemas.openxmlformats.org/officeDocument/2006/relationships/tags" Target="../tags/tag962.xml"/><Relationship Id="rId10" Type="http://schemas.openxmlformats.org/officeDocument/2006/relationships/tags" Target="../tags/tag961.xml"/><Relationship Id="rId1" Type="http://schemas.openxmlformats.org/officeDocument/2006/relationships/tags" Target="../tags/tag953.xml"/></Relationships>
</file>

<file path=ppt/slides/_rels/slide25.xml.rels><?xml version="1.0" encoding="UTF-8" standalone="yes"?>
<Relationships xmlns="http://schemas.openxmlformats.org/package/2006/relationships"><Relationship Id="rId9" Type="http://schemas.openxmlformats.org/officeDocument/2006/relationships/tags" Target="../tags/tag979.xml"/><Relationship Id="rId8" Type="http://schemas.openxmlformats.org/officeDocument/2006/relationships/tags" Target="../tags/tag978.xml"/><Relationship Id="rId7" Type="http://schemas.openxmlformats.org/officeDocument/2006/relationships/tags" Target="../tags/tag977.xml"/><Relationship Id="rId6" Type="http://schemas.openxmlformats.org/officeDocument/2006/relationships/tags" Target="../tags/tag976.xml"/><Relationship Id="rId5" Type="http://schemas.openxmlformats.org/officeDocument/2006/relationships/tags" Target="../tags/tag975.xml"/><Relationship Id="rId4" Type="http://schemas.openxmlformats.org/officeDocument/2006/relationships/tags" Target="../tags/tag974.xml"/><Relationship Id="rId3" Type="http://schemas.openxmlformats.org/officeDocument/2006/relationships/tags" Target="../tags/tag973.xml"/><Relationship Id="rId2" Type="http://schemas.openxmlformats.org/officeDocument/2006/relationships/tags" Target="../tags/tag972.xml"/><Relationship Id="rId10" Type="http://schemas.openxmlformats.org/officeDocument/2006/relationships/slideLayout" Target="../slideLayouts/slideLayout13.xml"/><Relationship Id="rId1" Type="http://schemas.openxmlformats.org/officeDocument/2006/relationships/tags" Target="../tags/tag971.xml"/></Relationships>
</file>

<file path=ppt/slides/_rels/slide26.xml.rels><?xml version="1.0" encoding="UTF-8" standalone="yes"?>
<Relationships xmlns="http://schemas.openxmlformats.org/package/2006/relationships"><Relationship Id="rId9" Type="http://schemas.openxmlformats.org/officeDocument/2006/relationships/tags" Target="../tags/tag988.xml"/><Relationship Id="rId8" Type="http://schemas.openxmlformats.org/officeDocument/2006/relationships/tags" Target="../tags/tag987.xml"/><Relationship Id="rId7" Type="http://schemas.openxmlformats.org/officeDocument/2006/relationships/tags" Target="../tags/tag986.xml"/><Relationship Id="rId6" Type="http://schemas.openxmlformats.org/officeDocument/2006/relationships/tags" Target="../tags/tag985.xml"/><Relationship Id="rId5" Type="http://schemas.openxmlformats.org/officeDocument/2006/relationships/tags" Target="../tags/tag984.xml"/><Relationship Id="rId4" Type="http://schemas.openxmlformats.org/officeDocument/2006/relationships/tags" Target="../tags/tag983.xml"/><Relationship Id="rId3" Type="http://schemas.openxmlformats.org/officeDocument/2006/relationships/tags" Target="../tags/tag982.xml"/><Relationship Id="rId2" Type="http://schemas.openxmlformats.org/officeDocument/2006/relationships/tags" Target="../tags/tag981.xml"/><Relationship Id="rId14" Type="http://schemas.openxmlformats.org/officeDocument/2006/relationships/slideLayout" Target="../slideLayouts/slideLayout13.xml"/><Relationship Id="rId13" Type="http://schemas.openxmlformats.org/officeDocument/2006/relationships/tags" Target="../tags/tag992.xml"/><Relationship Id="rId12" Type="http://schemas.openxmlformats.org/officeDocument/2006/relationships/tags" Target="../tags/tag991.xml"/><Relationship Id="rId11" Type="http://schemas.openxmlformats.org/officeDocument/2006/relationships/tags" Target="../tags/tag990.xml"/><Relationship Id="rId10" Type="http://schemas.openxmlformats.org/officeDocument/2006/relationships/tags" Target="../tags/tag989.xml"/><Relationship Id="rId1" Type="http://schemas.openxmlformats.org/officeDocument/2006/relationships/tags" Target="../tags/tag980.xml"/></Relationships>
</file>

<file path=ppt/slides/_rels/slide27.xml.rels><?xml version="1.0" encoding="UTF-8" standalone="yes"?>
<Relationships xmlns="http://schemas.openxmlformats.org/package/2006/relationships"><Relationship Id="rId9" Type="http://schemas.openxmlformats.org/officeDocument/2006/relationships/tags" Target="../tags/tag1001.xml"/><Relationship Id="rId8" Type="http://schemas.openxmlformats.org/officeDocument/2006/relationships/tags" Target="../tags/tag1000.xml"/><Relationship Id="rId7" Type="http://schemas.openxmlformats.org/officeDocument/2006/relationships/tags" Target="../tags/tag999.xml"/><Relationship Id="rId6" Type="http://schemas.openxmlformats.org/officeDocument/2006/relationships/tags" Target="../tags/tag998.xml"/><Relationship Id="rId5" Type="http://schemas.openxmlformats.org/officeDocument/2006/relationships/tags" Target="../tags/tag997.xml"/><Relationship Id="rId4" Type="http://schemas.openxmlformats.org/officeDocument/2006/relationships/tags" Target="../tags/tag996.xml"/><Relationship Id="rId3" Type="http://schemas.openxmlformats.org/officeDocument/2006/relationships/tags" Target="../tags/tag995.xml"/><Relationship Id="rId2" Type="http://schemas.openxmlformats.org/officeDocument/2006/relationships/tags" Target="../tags/tag994.xml"/><Relationship Id="rId14" Type="http://schemas.openxmlformats.org/officeDocument/2006/relationships/slideLayout" Target="../slideLayouts/slideLayout13.xml"/><Relationship Id="rId13" Type="http://schemas.openxmlformats.org/officeDocument/2006/relationships/tags" Target="../tags/tag1005.xml"/><Relationship Id="rId12" Type="http://schemas.openxmlformats.org/officeDocument/2006/relationships/tags" Target="../tags/tag1004.xml"/><Relationship Id="rId11" Type="http://schemas.openxmlformats.org/officeDocument/2006/relationships/tags" Target="../tags/tag1003.xml"/><Relationship Id="rId10" Type="http://schemas.openxmlformats.org/officeDocument/2006/relationships/tags" Target="../tags/tag1002.xml"/><Relationship Id="rId1" Type="http://schemas.openxmlformats.org/officeDocument/2006/relationships/tags" Target="../tags/tag993.xml"/></Relationships>
</file>

<file path=ppt/slides/_rels/slide28.xml.rels><?xml version="1.0" encoding="UTF-8" standalone="yes"?>
<Relationships xmlns="http://schemas.openxmlformats.org/package/2006/relationships"><Relationship Id="rId9" Type="http://schemas.openxmlformats.org/officeDocument/2006/relationships/tags" Target="../tags/tag1014.xml"/><Relationship Id="rId8" Type="http://schemas.openxmlformats.org/officeDocument/2006/relationships/tags" Target="../tags/tag1013.xml"/><Relationship Id="rId7" Type="http://schemas.openxmlformats.org/officeDocument/2006/relationships/tags" Target="../tags/tag1012.xml"/><Relationship Id="rId6" Type="http://schemas.openxmlformats.org/officeDocument/2006/relationships/tags" Target="../tags/tag1011.xml"/><Relationship Id="rId5" Type="http://schemas.openxmlformats.org/officeDocument/2006/relationships/tags" Target="../tags/tag1010.xml"/><Relationship Id="rId4" Type="http://schemas.openxmlformats.org/officeDocument/2006/relationships/tags" Target="../tags/tag1009.xml"/><Relationship Id="rId3" Type="http://schemas.openxmlformats.org/officeDocument/2006/relationships/tags" Target="../tags/tag1008.xml"/><Relationship Id="rId21" Type="http://schemas.openxmlformats.org/officeDocument/2006/relationships/slideLayout" Target="../slideLayouts/slideLayout13.xml"/><Relationship Id="rId20" Type="http://schemas.openxmlformats.org/officeDocument/2006/relationships/tags" Target="../tags/tag1025.xml"/><Relationship Id="rId2" Type="http://schemas.openxmlformats.org/officeDocument/2006/relationships/tags" Target="../tags/tag1007.xml"/><Relationship Id="rId19" Type="http://schemas.openxmlformats.org/officeDocument/2006/relationships/tags" Target="../tags/tag1024.xml"/><Relationship Id="rId18" Type="http://schemas.openxmlformats.org/officeDocument/2006/relationships/tags" Target="../tags/tag1023.xml"/><Relationship Id="rId17" Type="http://schemas.openxmlformats.org/officeDocument/2006/relationships/tags" Target="../tags/tag1022.xml"/><Relationship Id="rId16" Type="http://schemas.openxmlformats.org/officeDocument/2006/relationships/tags" Target="../tags/tag1021.xml"/><Relationship Id="rId15" Type="http://schemas.openxmlformats.org/officeDocument/2006/relationships/tags" Target="../tags/tag1020.xml"/><Relationship Id="rId14" Type="http://schemas.openxmlformats.org/officeDocument/2006/relationships/tags" Target="../tags/tag1019.xml"/><Relationship Id="rId13" Type="http://schemas.openxmlformats.org/officeDocument/2006/relationships/tags" Target="../tags/tag1018.xml"/><Relationship Id="rId12" Type="http://schemas.openxmlformats.org/officeDocument/2006/relationships/tags" Target="../tags/tag1017.xml"/><Relationship Id="rId11" Type="http://schemas.openxmlformats.org/officeDocument/2006/relationships/tags" Target="../tags/tag1016.xml"/><Relationship Id="rId10" Type="http://schemas.openxmlformats.org/officeDocument/2006/relationships/tags" Target="../tags/tag1015.xml"/><Relationship Id="rId1" Type="http://schemas.openxmlformats.org/officeDocument/2006/relationships/tags" Target="../tags/tag1006.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46.xml"/><Relationship Id="rId2" Type="http://schemas.openxmlformats.org/officeDocument/2006/relationships/tags" Target="../tags/tag1027.xml"/><Relationship Id="rId1" Type="http://schemas.openxmlformats.org/officeDocument/2006/relationships/tags" Target="../tags/tag1026.xml"/></Relationships>
</file>

<file path=ppt/slides/_rels/slide3.xml.rels><?xml version="1.0" encoding="UTF-8" standalone="yes"?>
<Relationships xmlns="http://schemas.openxmlformats.org/package/2006/relationships"><Relationship Id="rId9" Type="http://schemas.openxmlformats.org/officeDocument/2006/relationships/tags" Target="../tags/tag764.xml"/><Relationship Id="rId8" Type="http://schemas.openxmlformats.org/officeDocument/2006/relationships/tags" Target="../tags/tag763.xml"/><Relationship Id="rId7" Type="http://schemas.openxmlformats.org/officeDocument/2006/relationships/tags" Target="../tags/tag762.xml"/><Relationship Id="rId6" Type="http://schemas.openxmlformats.org/officeDocument/2006/relationships/tags" Target="../tags/tag761.xml"/><Relationship Id="rId5" Type="http://schemas.openxmlformats.org/officeDocument/2006/relationships/tags" Target="../tags/tag760.xml"/><Relationship Id="rId4" Type="http://schemas.openxmlformats.org/officeDocument/2006/relationships/tags" Target="../tags/tag759.xml"/><Relationship Id="rId3" Type="http://schemas.openxmlformats.org/officeDocument/2006/relationships/tags" Target="../tags/tag758.xml"/><Relationship Id="rId24" Type="http://schemas.openxmlformats.org/officeDocument/2006/relationships/slideLayout" Target="../slideLayouts/slideLayout68.xml"/><Relationship Id="rId23" Type="http://schemas.openxmlformats.org/officeDocument/2006/relationships/tags" Target="../tags/tag778.xml"/><Relationship Id="rId22" Type="http://schemas.openxmlformats.org/officeDocument/2006/relationships/tags" Target="../tags/tag777.xml"/><Relationship Id="rId21" Type="http://schemas.openxmlformats.org/officeDocument/2006/relationships/tags" Target="../tags/tag776.xml"/><Relationship Id="rId20" Type="http://schemas.openxmlformats.org/officeDocument/2006/relationships/tags" Target="../tags/tag775.xml"/><Relationship Id="rId2" Type="http://schemas.openxmlformats.org/officeDocument/2006/relationships/image" Target="../media/image1.png"/><Relationship Id="rId19" Type="http://schemas.openxmlformats.org/officeDocument/2006/relationships/tags" Target="../tags/tag774.xml"/><Relationship Id="rId18" Type="http://schemas.openxmlformats.org/officeDocument/2006/relationships/tags" Target="../tags/tag773.xml"/><Relationship Id="rId17" Type="http://schemas.openxmlformats.org/officeDocument/2006/relationships/tags" Target="../tags/tag772.xml"/><Relationship Id="rId16" Type="http://schemas.openxmlformats.org/officeDocument/2006/relationships/tags" Target="../tags/tag771.xml"/><Relationship Id="rId15" Type="http://schemas.openxmlformats.org/officeDocument/2006/relationships/tags" Target="../tags/tag770.xml"/><Relationship Id="rId14" Type="http://schemas.openxmlformats.org/officeDocument/2006/relationships/tags" Target="../tags/tag769.xml"/><Relationship Id="rId13" Type="http://schemas.openxmlformats.org/officeDocument/2006/relationships/tags" Target="../tags/tag768.xml"/><Relationship Id="rId12" Type="http://schemas.openxmlformats.org/officeDocument/2006/relationships/tags" Target="../tags/tag767.xml"/><Relationship Id="rId11" Type="http://schemas.openxmlformats.org/officeDocument/2006/relationships/tags" Target="../tags/tag766.xml"/><Relationship Id="rId10" Type="http://schemas.openxmlformats.org/officeDocument/2006/relationships/tags" Target="../tags/tag765.xml"/><Relationship Id="rId1" Type="http://schemas.openxmlformats.org/officeDocument/2006/relationships/tags" Target="../tags/tag757.xml"/></Relationships>
</file>

<file path=ppt/slides/_rels/slide30.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28.xml"/><Relationship Id="rId4" Type="http://schemas.openxmlformats.org/officeDocument/2006/relationships/themeOverride" Target="../theme/themeOverride3.xml"/><Relationship Id="rId3" Type="http://schemas.openxmlformats.org/officeDocument/2006/relationships/tags" Target="../tags/tag1030.xml"/><Relationship Id="rId2" Type="http://schemas.openxmlformats.org/officeDocument/2006/relationships/tags" Target="../tags/tag1029.xml"/><Relationship Id="rId1" Type="http://schemas.openxmlformats.org/officeDocument/2006/relationships/tags" Target="../tags/tag1028.xml"/></Relationships>
</file>

<file path=ppt/slides/_rels/slide31.xml.rels><?xml version="1.0" encoding="UTF-8" standalone="yes"?>
<Relationships xmlns="http://schemas.openxmlformats.org/package/2006/relationships"><Relationship Id="rId9" Type="http://schemas.openxmlformats.org/officeDocument/2006/relationships/tags" Target="../tags/tag1039.xml"/><Relationship Id="rId8" Type="http://schemas.openxmlformats.org/officeDocument/2006/relationships/tags" Target="../tags/tag1038.xml"/><Relationship Id="rId7" Type="http://schemas.openxmlformats.org/officeDocument/2006/relationships/tags" Target="../tags/tag1037.xml"/><Relationship Id="rId6" Type="http://schemas.openxmlformats.org/officeDocument/2006/relationships/tags" Target="../tags/tag1036.xml"/><Relationship Id="rId5" Type="http://schemas.openxmlformats.org/officeDocument/2006/relationships/tags" Target="../tags/tag1035.xml"/><Relationship Id="rId4" Type="http://schemas.openxmlformats.org/officeDocument/2006/relationships/tags" Target="../tags/tag1034.xml"/><Relationship Id="rId3" Type="http://schemas.openxmlformats.org/officeDocument/2006/relationships/tags" Target="../tags/tag1033.xml"/><Relationship Id="rId2" Type="http://schemas.openxmlformats.org/officeDocument/2006/relationships/tags" Target="../tags/tag1032.xml"/><Relationship Id="rId10" Type="http://schemas.openxmlformats.org/officeDocument/2006/relationships/slideLayout" Target="../slideLayouts/slideLayout13.xml"/><Relationship Id="rId1" Type="http://schemas.openxmlformats.org/officeDocument/2006/relationships/tags" Target="../tags/tag1031.xml"/></Relationships>
</file>

<file path=ppt/slides/_rels/slide32.xml.rels><?xml version="1.0" encoding="UTF-8" standalone="yes"?>
<Relationships xmlns="http://schemas.openxmlformats.org/package/2006/relationships"><Relationship Id="rId9" Type="http://schemas.openxmlformats.org/officeDocument/2006/relationships/tags" Target="../tags/tag1044.xml"/><Relationship Id="rId8" Type="http://schemas.openxmlformats.org/officeDocument/2006/relationships/tags" Target="../tags/tag1043.xml"/><Relationship Id="rId7" Type="http://schemas.openxmlformats.org/officeDocument/2006/relationships/tags" Target="../tags/tag1042.xml"/><Relationship Id="rId6" Type="http://schemas.openxmlformats.org/officeDocument/2006/relationships/image" Target="file:///C:\Users\1V994W2\PycharmProjects\PPT_Background_Generation/pic_temp/1_pic_quater_left_down.png" TargetMode="External"/><Relationship Id="rId5" Type="http://schemas.openxmlformats.org/officeDocument/2006/relationships/image" Target="../media/image13.png"/><Relationship Id="rId4" Type="http://schemas.openxmlformats.org/officeDocument/2006/relationships/tags" Target="../tags/tag1041.xml"/><Relationship Id="rId39" Type="http://schemas.openxmlformats.org/officeDocument/2006/relationships/slideLayout" Target="../slideLayouts/slideLayout14.xml"/><Relationship Id="rId38" Type="http://schemas.openxmlformats.org/officeDocument/2006/relationships/tags" Target="../tags/tag1073.xml"/><Relationship Id="rId37" Type="http://schemas.openxmlformats.org/officeDocument/2006/relationships/tags" Target="../tags/tag1072.xml"/><Relationship Id="rId36" Type="http://schemas.openxmlformats.org/officeDocument/2006/relationships/tags" Target="../tags/tag1071.xml"/><Relationship Id="rId35" Type="http://schemas.openxmlformats.org/officeDocument/2006/relationships/tags" Target="../tags/tag1070.xml"/><Relationship Id="rId34" Type="http://schemas.openxmlformats.org/officeDocument/2006/relationships/tags" Target="../tags/tag1069.xml"/><Relationship Id="rId33" Type="http://schemas.openxmlformats.org/officeDocument/2006/relationships/tags" Target="../tags/tag1068.xml"/><Relationship Id="rId32" Type="http://schemas.openxmlformats.org/officeDocument/2006/relationships/tags" Target="../tags/tag1067.xml"/><Relationship Id="rId31" Type="http://schemas.openxmlformats.org/officeDocument/2006/relationships/tags" Target="../tags/tag1066.xml"/><Relationship Id="rId30" Type="http://schemas.openxmlformats.org/officeDocument/2006/relationships/tags" Target="../tags/tag1065.xml"/><Relationship Id="rId3" Type="http://schemas.openxmlformats.org/officeDocument/2006/relationships/image" Target="file:///C:\Users\1V994W2\PycharmProjects\PPT_Background_Generation/pic_temp/0_pic_quater_right_down.png" TargetMode="External"/><Relationship Id="rId29" Type="http://schemas.openxmlformats.org/officeDocument/2006/relationships/tags" Target="../tags/tag1064.xml"/><Relationship Id="rId28" Type="http://schemas.openxmlformats.org/officeDocument/2006/relationships/tags" Target="../tags/tag1063.xml"/><Relationship Id="rId27" Type="http://schemas.openxmlformats.org/officeDocument/2006/relationships/tags" Target="../tags/tag1062.xml"/><Relationship Id="rId26" Type="http://schemas.openxmlformats.org/officeDocument/2006/relationships/tags" Target="../tags/tag1061.xml"/><Relationship Id="rId25" Type="http://schemas.openxmlformats.org/officeDocument/2006/relationships/tags" Target="../tags/tag1060.xml"/><Relationship Id="rId24" Type="http://schemas.openxmlformats.org/officeDocument/2006/relationships/tags" Target="../tags/tag1059.xml"/><Relationship Id="rId23" Type="http://schemas.openxmlformats.org/officeDocument/2006/relationships/tags" Target="../tags/tag1058.xml"/><Relationship Id="rId22" Type="http://schemas.openxmlformats.org/officeDocument/2006/relationships/tags" Target="../tags/tag1057.xml"/><Relationship Id="rId21" Type="http://schemas.openxmlformats.org/officeDocument/2006/relationships/tags" Target="../tags/tag1056.xml"/><Relationship Id="rId20" Type="http://schemas.openxmlformats.org/officeDocument/2006/relationships/tags" Target="../tags/tag1055.xml"/><Relationship Id="rId2" Type="http://schemas.openxmlformats.org/officeDocument/2006/relationships/image" Target="../media/image12.png"/><Relationship Id="rId19" Type="http://schemas.openxmlformats.org/officeDocument/2006/relationships/tags" Target="../tags/tag1054.xml"/><Relationship Id="rId18" Type="http://schemas.openxmlformats.org/officeDocument/2006/relationships/tags" Target="../tags/tag1053.xml"/><Relationship Id="rId17" Type="http://schemas.openxmlformats.org/officeDocument/2006/relationships/tags" Target="../tags/tag1052.xml"/><Relationship Id="rId16" Type="http://schemas.openxmlformats.org/officeDocument/2006/relationships/tags" Target="../tags/tag1051.xml"/><Relationship Id="rId15" Type="http://schemas.openxmlformats.org/officeDocument/2006/relationships/tags" Target="../tags/tag1050.xml"/><Relationship Id="rId14" Type="http://schemas.openxmlformats.org/officeDocument/2006/relationships/tags" Target="../tags/tag1049.xml"/><Relationship Id="rId13" Type="http://schemas.openxmlformats.org/officeDocument/2006/relationships/tags" Target="../tags/tag1048.xml"/><Relationship Id="rId12" Type="http://schemas.openxmlformats.org/officeDocument/2006/relationships/tags" Target="../tags/tag1047.xml"/><Relationship Id="rId11" Type="http://schemas.openxmlformats.org/officeDocument/2006/relationships/tags" Target="../tags/tag1046.xml"/><Relationship Id="rId10" Type="http://schemas.openxmlformats.org/officeDocument/2006/relationships/tags" Target="../tags/tag1045.xml"/><Relationship Id="rId1" Type="http://schemas.openxmlformats.org/officeDocument/2006/relationships/tags" Target="../tags/tag1040.xml"/></Relationships>
</file>

<file path=ppt/slides/_rels/slide33.xml.rels><?xml version="1.0" encoding="UTF-8" standalone="yes"?>
<Relationships xmlns="http://schemas.openxmlformats.org/package/2006/relationships"><Relationship Id="rId9" Type="http://schemas.openxmlformats.org/officeDocument/2006/relationships/tags" Target="../tags/tag1078.xml"/><Relationship Id="rId8" Type="http://schemas.openxmlformats.org/officeDocument/2006/relationships/tags" Target="../tags/tag1077.xml"/><Relationship Id="rId7" Type="http://schemas.openxmlformats.org/officeDocument/2006/relationships/image" Target="../media/image1.svg"/><Relationship Id="rId6" Type="http://schemas.openxmlformats.org/officeDocument/2006/relationships/image" Target="../media/image14.png"/><Relationship Id="rId5" Type="http://schemas.openxmlformats.org/officeDocument/2006/relationships/tags" Target="../tags/tag1076.xml"/><Relationship Id="rId4" Type="http://schemas.openxmlformats.org/officeDocument/2006/relationships/image" Target="file:///C:\Users\1V994W2\PycharmProjects\PPT_Background_Generation/pic_temp/0_pic_quater_right_down.png" TargetMode="External"/><Relationship Id="rId3" Type="http://schemas.openxmlformats.org/officeDocument/2006/relationships/image" Target="../media/image12.png"/><Relationship Id="rId2" Type="http://schemas.openxmlformats.org/officeDocument/2006/relationships/tags" Target="../tags/tag1075.xml"/><Relationship Id="rId14" Type="http://schemas.openxmlformats.org/officeDocument/2006/relationships/slideLayout" Target="../slideLayouts/slideLayout14.xml"/><Relationship Id="rId13" Type="http://schemas.openxmlformats.org/officeDocument/2006/relationships/tags" Target="../tags/tag1082.xml"/><Relationship Id="rId12" Type="http://schemas.openxmlformats.org/officeDocument/2006/relationships/tags" Target="../tags/tag1081.xml"/><Relationship Id="rId11" Type="http://schemas.openxmlformats.org/officeDocument/2006/relationships/tags" Target="../tags/tag1080.xml"/><Relationship Id="rId10" Type="http://schemas.openxmlformats.org/officeDocument/2006/relationships/tags" Target="../tags/tag1079.xml"/><Relationship Id="rId1" Type="http://schemas.openxmlformats.org/officeDocument/2006/relationships/tags" Target="../tags/tag1074.xml"/></Relationships>
</file>

<file path=ppt/slides/_rels/slide34.xml.rels><?xml version="1.0" encoding="UTF-8" standalone="yes"?>
<Relationships xmlns="http://schemas.openxmlformats.org/package/2006/relationships"><Relationship Id="rId8" Type="http://schemas.openxmlformats.org/officeDocument/2006/relationships/slideLayout" Target="../slideLayouts/slideLayout13.xml"/><Relationship Id="rId7" Type="http://schemas.openxmlformats.org/officeDocument/2006/relationships/tags" Target="../tags/tag1088.xml"/><Relationship Id="rId6" Type="http://schemas.openxmlformats.org/officeDocument/2006/relationships/tags" Target="../tags/tag1087.xml"/><Relationship Id="rId5" Type="http://schemas.openxmlformats.org/officeDocument/2006/relationships/tags" Target="../tags/tag1086.xml"/><Relationship Id="rId4" Type="http://schemas.openxmlformats.org/officeDocument/2006/relationships/tags" Target="../tags/tag1085.xml"/><Relationship Id="rId3" Type="http://schemas.openxmlformats.org/officeDocument/2006/relationships/image" Target="../media/image15.jpeg"/><Relationship Id="rId2" Type="http://schemas.openxmlformats.org/officeDocument/2006/relationships/tags" Target="../tags/tag1084.xml"/><Relationship Id="rId1" Type="http://schemas.openxmlformats.org/officeDocument/2006/relationships/tags" Target="../tags/tag1083.xml"/></Relationships>
</file>

<file path=ppt/slides/_rels/slide35.xml.rels><?xml version="1.0" encoding="UTF-8" standalone="yes"?>
<Relationships xmlns="http://schemas.openxmlformats.org/package/2006/relationships"><Relationship Id="rId9" Type="http://schemas.openxmlformats.org/officeDocument/2006/relationships/tags" Target="../tags/tag1096.xml"/><Relationship Id="rId8" Type="http://schemas.openxmlformats.org/officeDocument/2006/relationships/tags" Target="../tags/tag1095.xml"/><Relationship Id="rId7" Type="http://schemas.openxmlformats.org/officeDocument/2006/relationships/tags" Target="../tags/tag1094.xml"/><Relationship Id="rId6" Type="http://schemas.openxmlformats.org/officeDocument/2006/relationships/tags" Target="../tags/tag1093.xml"/><Relationship Id="rId5" Type="http://schemas.openxmlformats.org/officeDocument/2006/relationships/tags" Target="../tags/tag1092.xml"/><Relationship Id="rId4" Type="http://schemas.openxmlformats.org/officeDocument/2006/relationships/tags" Target="../tags/tag1091.xml"/><Relationship Id="rId3" Type="http://schemas.openxmlformats.org/officeDocument/2006/relationships/tags" Target="../tags/tag1090.xml"/><Relationship Id="rId24" Type="http://schemas.openxmlformats.org/officeDocument/2006/relationships/slideLayout" Target="../slideLayouts/slideLayout68.xml"/><Relationship Id="rId23" Type="http://schemas.openxmlformats.org/officeDocument/2006/relationships/tags" Target="../tags/tag1110.xml"/><Relationship Id="rId22" Type="http://schemas.openxmlformats.org/officeDocument/2006/relationships/tags" Target="../tags/tag1109.xml"/><Relationship Id="rId21" Type="http://schemas.openxmlformats.org/officeDocument/2006/relationships/tags" Target="../tags/tag1108.xml"/><Relationship Id="rId20" Type="http://schemas.openxmlformats.org/officeDocument/2006/relationships/tags" Target="../tags/tag1107.xml"/><Relationship Id="rId2" Type="http://schemas.openxmlformats.org/officeDocument/2006/relationships/image" Target="../media/image1.png"/><Relationship Id="rId19" Type="http://schemas.openxmlformats.org/officeDocument/2006/relationships/tags" Target="../tags/tag1106.xml"/><Relationship Id="rId18" Type="http://schemas.openxmlformats.org/officeDocument/2006/relationships/tags" Target="../tags/tag1105.xml"/><Relationship Id="rId17" Type="http://schemas.openxmlformats.org/officeDocument/2006/relationships/tags" Target="../tags/tag1104.xml"/><Relationship Id="rId16" Type="http://schemas.openxmlformats.org/officeDocument/2006/relationships/tags" Target="../tags/tag1103.xml"/><Relationship Id="rId15" Type="http://schemas.openxmlformats.org/officeDocument/2006/relationships/tags" Target="../tags/tag1102.xml"/><Relationship Id="rId14" Type="http://schemas.openxmlformats.org/officeDocument/2006/relationships/tags" Target="../tags/tag1101.xml"/><Relationship Id="rId13" Type="http://schemas.openxmlformats.org/officeDocument/2006/relationships/tags" Target="../tags/tag1100.xml"/><Relationship Id="rId12" Type="http://schemas.openxmlformats.org/officeDocument/2006/relationships/tags" Target="../tags/tag1099.xml"/><Relationship Id="rId11" Type="http://schemas.openxmlformats.org/officeDocument/2006/relationships/tags" Target="../tags/tag1098.xml"/><Relationship Id="rId10" Type="http://schemas.openxmlformats.org/officeDocument/2006/relationships/tags" Target="../tags/tag1097.xml"/><Relationship Id="rId1" Type="http://schemas.openxmlformats.org/officeDocument/2006/relationships/tags" Target="../tags/tag1089.xml"/></Relationships>
</file>

<file path=ppt/slides/_rels/slide36.xml.rels><?xml version="1.0" encoding="UTF-8" standalone="yes"?>
<Relationships xmlns="http://schemas.openxmlformats.org/package/2006/relationships"><Relationship Id="rId9" Type="http://schemas.openxmlformats.org/officeDocument/2006/relationships/tags" Target="../tags/tag1118.xml"/><Relationship Id="rId8" Type="http://schemas.openxmlformats.org/officeDocument/2006/relationships/tags" Target="../tags/tag1117.xml"/><Relationship Id="rId7" Type="http://schemas.openxmlformats.org/officeDocument/2006/relationships/tags" Target="../tags/tag1116.xml"/><Relationship Id="rId6" Type="http://schemas.openxmlformats.org/officeDocument/2006/relationships/tags" Target="../tags/tag1115.xml"/><Relationship Id="rId5" Type="http://schemas.openxmlformats.org/officeDocument/2006/relationships/tags" Target="../tags/tag1114.xml"/><Relationship Id="rId4" Type="http://schemas.openxmlformats.org/officeDocument/2006/relationships/tags" Target="../tags/tag1113.xml"/><Relationship Id="rId3" Type="http://schemas.openxmlformats.org/officeDocument/2006/relationships/tags" Target="../tags/tag1112.xml"/><Relationship Id="rId24" Type="http://schemas.openxmlformats.org/officeDocument/2006/relationships/slideLayout" Target="../slideLayouts/slideLayout68.xml"/><Relationship Id="rId23" Type="http://schemas.openxmlformats.org/officeDocument/2006/relationships/tags" Target="../tags/tag1132.xml"/><Relationship Id="rId22" Type="http://schemas.openxmlformats.org/officeDocument/2006/relationships/tags" Target="../tags/tag1131.xml"/><Relationship Id="rId21" Type="http://schemas.openxmlformats.org/officeDocument/2006/relationships/tags" Target="../tags/tag1130.xml"/><Relationship Id="rId20" Type="http://schemas.openxmlformats.org/officeDocument/2006/relationships/tags" Target="../tags/tag1129.xml"/><Relationship Id="rId2" Type="http://schemas.openxmlformats.org/officeDocument/2006/relationships/image" Target="../media/image1.png"/><Relationship Id="rId19" Type="http://schemas.openxmlformats.org/officeDocument/2006/relationships/tags" Target="../tags/tag1128.xml"/><Relationship Id="rId18" Type="http://schemas.openxmlformats.org/officeDocument/2006/relationships/tags" Target="../tags/tag1127.xml"/><Relationship Id="rId17" Type="http://schemas.openxmlformats.org/officeDocument/2006/relationships/tags" Target="../tags/tag1126.xml"/><Relationship Id="rId16" Type="http://schemas.openxmlformats.org/officeDocument/2006/relationships/tags" Target="../tags/tag1125.xml"/><Relationship Id="rId15" Type="http://schemas.openxmlformats.org/officeDocument/2006/relationships/tags" Target="../tags/tag1124.xml"/><Relationship Id="rId14" Type="http://schemas.openxmlformats.org/officeDocument/2006/relationships/tags" Target="../tags/tag1123.xml"/><Relationship Id="rId13" Type="http://schemas.openxmlformats.org/officeDocument/2006/relationships/tags" Target="../tags/tag1122.xml"/><Relationship Id="rId12" Type="http://schemas.openxmlformats.org/officeDocument/2006/relationships/tags" Target="../tags/tag1121.xml"/><Relationship Id="rId11" Type="http://schemas.openxmlformats.org/officeDocument/2006/relationships/tags" Target="../tags/tag1120.xml"/><Relationship Id="rId10" Type="http://schemas.openxmlformats.org/officeDocument/2006/relationships/tags" Target="../tags/tag1119.xml"/><Relationship Id="rId1" Type="http://schemas.openxmlformats.org/officeDocument/2006/relationships/tags" Target="../tags/tag1111.xml"/></Relationships>
</file>

<file path=ppt/slides/_rels/slide37.xml.rels><?xml version="1.0" encoding="UTF-8" standalone="yes"?>
<Relationships xmlns="http://schemas.openxmlformats.org/package/2006/relationships"><Relationship Id="rId9" Type="http://schemas.openxmlformats.org/officeDocument/2006/relationships/tags" Target="../tags/tag1140.xml"/><Relationship Id="rId8" Type="http://schemas.openxmlformats.org/officeDocument/2006/relationships/tags" Target="../tags/tag1139.xml"/><Relationship Id="rId7" Type="http://schemas.openxmlformats.org/officeDocument/2006/relationships/tags" Target="../tags/tag1138.xml"/><Relationship Id="rId6" Type="http://schemas.openxmlformats.org/officeDocument/2006/relationships/tags" Target="../tags/tag1137.xml"/><Relationship Id="rId5" Type="http://schemas.openxmlformats.org/officeDocument/2006/relationships/tags" Target="../tags/tag1136.xml"/><Relationship Id="rId4" Type="http://schemas.openxmlformats.org/officeDocument/2006/relationships/tags" Target="../tags/tag1135.xml"/><Relationship Id="rId3" Type="http://schemas.openxmlformats.org/officeDocument/2006/relationships/tags" Target="../tags/tag1134.xml"/><Relationship Id="rId24" Type="http://schemas.openxmlformats.org/officeDocument/2006/relationships/slideLayout" Target="../slideLayouts/slideLayout68.xml"/><Relationship Id="rId23" Type="http://schemas.openxmlformats.org/officeDocument/2006/relationships/tags" Target="../tags/tag1154.xml"/><Relationship Id="rId22" Type="http://schemas.openxmlformats.org/officeDocument/2006/relationships/tags" Target="../tags/tag1153.xml"/><Relationship Id="rId21" Type="http://schemas.openxmlformats.org/officeDocument/2006/relationships/tags" Target="../tags/tag1152.xml"/><Relationship Id="rId20" Type="http://schemas.openxmlformats.org/officeDocument/2006/relationships/tags" Target="../tags/tag1151.xml"/><Relationship Id="rId2" Type="http://schemas.openxmlformats.org/officeDocument/2006/relationships/image" Target="../media/image1.png"/><Relationship Id="rId19" Type="http://schemas.openxmlformats.org/officeDocument/2006/relationships/tags" Target="../tags/tag1150.xml"/><Relationship Id="rId18" Type="http://schemas.openxmlformats.org/officeDocument/2006/relationships/tags" Target="../tags/tag1149.xml"/><Relationship Id="rId17" Type="http://schemas.openxmlformats.org/officeDocument/2006/relationships/tags" Target="../tags/tag1148.xml"/><Relationship Id="rId16" Type="http://schemas.openxmlformats.org/officeDocument/2006/relationships/tags" Target="../tags/tag1147.xml"/><Relationship Id="rId15" Type="http://schemas.openxmlformats.org/officeDocument/2006/relationships/tags" Target="../tags/tag1146.xml"/><Relationship Id="rId14" Type="http://schemas.openxmlformats.org/officeDocument/2006/relationships/tags" Target="../tags/tag1145.xml"/><Relationship Id="rId13" Type="http://schemas.openxmlformats.org/officeDocument/2006/relationships/tags" Target="../tags/tag1144.xml"/><Relationship Id="rId12" Type="http://schemas.openxmlformats.org/officeDocument/2006/relationships/tags" Target="../tags/tag1143.xml"/><Relationship Id="rId11" Type="http://schemas.openxmlformats.org/officeDocument/2006/relationships/tags" Target="../tags/tag1142.xml"/><Relationship Id="rId10" Type="http://schemas.openxmlformats.org/officeDocument/2006/relationships/tags" Target="../tags/tag1141.xml"/><Relationship Id="rId1" Type="http://schemas.openxmlformats.org/officeDocument/2006/relationships/tags" Target="../tags/tag1133.xml"/></Relationships>
</file>

<file path=ppt/slides/_rels/slide38.xml.rels><?xml version="1.0" encoding="UTF-8" standalone="yes"?>
<Relationships xmlns="http://schemas.openxmlformats.org/package/2006/relationships"><Relationship Id="rId9" Type="http://schemas.openxmlformats.org/officeDocument/2006/relationships/tags" Target="../tags/tag1162.xml"/><Relationship Id="rId8" Type="http://schemas.openxmlformats.org/officeDocument/2006/relationships/tags" Target="../tags/tag1161.xml"/><Relationship Id="rId7" Type="http://schemas.openxmlformats.org/officeDocument/2006/relationships/tags" Target="../tags/tag1160.xml"/><Relationship Id="rId6" Type="http://schemas.openxmlformats.org/officeDocument/2006/relationships/tags" Target="../tags/tag1159.xml"/><Relationship Id="rId5" Type="http://schemas.openxmlformats.org/officeDocument/2006/relationships/tags" Target="../tags/tag1158.xml"/><Relationship Id="rId4" Type="http://schemas.openxmlformats.org/officeDocument/2006/relationships/tags" Target="../tags/tag1157.xml"/><Relationship Id="rId3" Type="http://schemas.openxmlformats.org/officeDocument/2006/relationships/tags" Target="../tags/tag1156.xml"/><Relationship Id="rId22" Type="http://schemas.openxmlformats.org/officeDocument/2006/relationships/slideLayout" Target="../slideLayouts/slideLayout68.xml"/><Relationship Id="rId21" Type="http://schemas.openxmlformats.org/officeDocument/2006/relationships/tags" Target="../tags/tag1174.xml"/><Relationship Id="rId20" Type="http://schemas.openxmlformats.org/officeDocument/2006/relationships/tags" Target="../tags/tag1173.xml"/><Relationship Id="rId2" Type="http://schemas.openxmlformats.org/officeDocument/2006/relationships/image" Target="../media/image1.png"/><Relationship Id="rId19" Type="http://schemas.openxmlformats.org/officeDocument/2006/relationships/tags" Target="../tags/tag1172.xml"/><Relationship Id="rId18" Type="http://schemas.openxmlformats.org/officeDocument/2006/relationships/tags" Target="../tags/tag1171.xml"/><Relationship Id="rId17" Type="http://schemas.openxmlformats.org/officeDocument/2006/relationships/tags" Target="../tags/tag1170.xml"/><Relationship Id="rId16" Type="http://schemas.openxmlformats.org/officeDocument/2006/relationships/tags" Target="../tags/tag1169.xml"/><Relationship Id="rId15" Type="http://schemas.openxmlformats.org/officeDocument/2006/relationships/tags" Target="../tags/tag1168.xml"/><Relationship Id="rId14" Type="http://schemas.openxmlformats.org/officeDocument/2006/relationships/tags" Target="../tags/tag1167.xml"/><Relationship Id="rId13" Type="http://schemas.openxmlformats.org/officeDocument/2006/relationships/tags" Target="../tags/tag1166.xml"/><Relationship Id="rId12" Type="http://schemas.openxmlformats.org/officeDocument/2006/relationships/tags" Target="../tags/tag1165.xml"/><Relationship Id="rId11" Type="http://schemas.openxmlformats.org/officeDocument/2006/relationships/tags" Target="../tags/tag1164.xml"/><Relationship Id="rId10" Type="http://schemas.openxmlformats.org/officeDocument/2006/relationships/tags" Target="../tags/tag1163.xml"/><Relationship Id="rId1" Type="http://schemas.openxmlformats.org/officeDocument/2006/relationships/tags" Target="../tags/tag1155.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63.xml"/><Relationship Id="rId1" Type="http://schemas.openxmlformats.org/officeDocument/2006/relationships/tags" Target="../tags/tag1175.xml"/></Relationships>
</file>

<file path=ppt/slides/_rels/slide4.xml.rels><?xml version="1.0" encoding="UTF-8" standalone="yes"?>
<Relationships xmlns="http://schemas.openxmlformats.org/package/2006/relationships"><Relationship Id="rId9" Type="http://schemas.openxmlformats.org/officeDocument/2006/relationships/tags" Target="../tags/tag785.xml"/><Relationship Id="rId8" Type="http://schemas.openxmlformats.org/officeDocument/2006/relationships/tags" Target="../tags/tag784.xml"/><Relationship Id="rId7" Type="http://schemas.openxmlformats.org/officeDocument/2006/relationships/tags" Target="../tags/tag783.xml"/><Relationship Id="rId6" Type="http://schemas.openxmlformats.org/officeDocument/2006/relationships/image" Target="../media/image9.jpeg"/><Relationship Id="rId5" Type="http://schemas.openxmlformats.org/officeDocument/2006/relationships/tags" Target="../tags/tag782.xml"/><Relationship Id="rId4" Type="http://schemas.openxmlformats.org/officeDocument/2006/relationships/tags" Target="../tags/tag781.xml"/><Relationship Id="rId3" Type="http://schemas.openxmlformats.org/officeDocument/2006/relationships/tags" Target="../tags/tag780.xml"/><Relationship Id="rId2" Type="http://schemas.openxmlformats.org/officeDocument/2006/relationships/image" Target="../media/image1.png"/><Relationship Id="rId11" Type="http://schemas.openxmlformats.org/officeDocument/2006/relationships/slideLayout" Target="../slideLayouts/slideLayout68.xml"/><Relationship Id="rId10" Type="http://schemas.openxmlformats.org/officeDocument/2006/relationships/tags" Target="../tags/tag786.xml"/><Relationship Id="rId1" Type="http://schemas.openxmlformats.org/officeDocument/2006/relationships/tags" Target="../tags/tag779.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63.xml"/><Relationship Id="rId1" Type="http://schemas.openxmlformats.org/officeDocument/2006/relationships/tags" Target="../tags/tag1176.xml"/></Relationships>
</file>

<file path=ppt/slides/_rels/slide41.xml.rels><?xml version="1.0" encoding="UTF-8" standalone="yes"?>
<Relationships xmlns="http://schemas.openxmlformats.org/package/2006/relationships"><Relationship Id="rId9" Type="http://schemas.openxmlformats.org/officeDocument/2006/relationships/tags" Target="../tags/tag1184.xml"/><Relationship Id="rId8" Type="http://schemas.openxmlformats.org/officeDocument/2006/relationships/tags" Target="../tags/tag1183.xml"/><Relationship Id="rId7" Type="http://schemas.openxmlformats.org/officeDocument/2006/relationships/tags" Target="../tags/tag1182.xml"/><Relationship Id="rId6" Type="http://schemas.openxmlformats.org/officeDocument/2006/relationships/tags" Target="../tags/tag1181.xml"/><Relationship Id="rId5" Type="http://schemas.openxmlformats.org/officeDocument/2006/relationships/tags" Target="../tags/tag1180.xml"/><Relationship Id="rId4" Type="http://schemas.openxmlformats.org/officeDocument/2006/relationships/tags" Target="../tags/tag1179.xml"/><Relationship Id="rId3" Type="http://schemas.openxmlformats.org/officeDocument/2006/relationships/tags" Target="../tags/tag1178.xml"/><Relationship Id="rId28" Type="http://schemas.openxmlformats.org/officeDocument/2006/relationships/slideLayout" Target="../slideLayouts/slideLayout68.xml"/><Relationship Id="rId27" Type="http://schemas.openxmlformats.org/officeDocument/2006/relationships/tags" Target="../tags/tag1202.xml"/><Relationship Id="rId26" Type="http://schemas.openxmlformats.org/officeDocument/2006/relationships/tags" Target="../tags/tag1201.xml"/><Relationship Id="rId25" Type="http://schemas.openxmlformats.org/officeDocument/2006/relationships/tags" Target="../tags/tag1200.xml"/><Relationship Id="rId24" Type="http://schemas.openxmlformats.org/officeDocument/2006/relationships/tags" Target="../tags/tag1199.xml"/><Relationship Id="rId23" Type="http://schemas.openxmlformats.org/officeDocument/2006/relationships/tags" Target="../tags/tag1198.xml"/><Relationship Id="rId22" Type="http://schemas.openxmlformats.org/officeDocument/2006/relationships/tags" Target="../tags/tag1197.xml"/><Relationship Id="rId21" Type="http://schemas.openxmlformats.org/officeDocument/2006/relationships/tags" Target="../tags/tag1196.xml"/><Relationship Id="rId20" Type="http://schemas.openxmlformats.org/officeDocument/2006/relationships/tags" Target="../tags/tag1195.xml"/><Relationship Id="rId2" Type="http://schemas.openxmlformats.org/officeDocument/2006/relationships/image" Target="../media/image1.png"/><Relationship Id="rId19" Type="http://schemas.openxmlformats.org/officeDocument/2006/relationships/tags" Target="../tags/tag1194.xml"/><Relationship Id="rId18" Type="http://schemas.openxmlformats.org/officeDocument/2006/relationships/tags" Target="../tags/tag1193.xml"/><Relationship Id="rId17" Type="http://schemas.openxmlformats.org/officeDocument/2006/relationships/tags" Target="../tags/tag1192.xml"/><Relationship Id="rId16" Type="http://schemas.openxmlformats.org/officeDocument/2006/relationships/tags" Target="../tags/tag1191.xml"/><Relationship Id="rId15" Type="http://schemas.openxmlformats.org/officeDocument/2006/relationships/tags" Target="../tags/tag1190.xml"/><Relationship Id="rId14" Type="http://schemas.openxmlformats.org/officeDocument/2006/relationships/tags" Target="../tags/tag1189.xml"/><Relationship Id="rId13" Type="http://schemas.openxmlformats.org/officeDocument/2006/relationships/tags" Target="../tags/tag1188.xml"/><Relationship Id="rId12" Type="http://schemas.openxmlformats.org/officeDocument/2006/relationships/tags" Target="../tags/tag1187.xml"/><Relationship Id="rId11" Type="http://schemas.openxmlformats.org/officeDocument/2006/relationships/tags" Target="../tags/tag1186.xml"/><Relationship Id="rId10" Type="http://schemas.openxmlformats.org/officeDocument/2006/relationships/tags" Target="../tags/tag1185.xml"/><Relationship Id="rId1" Type="http://schemas.openxmlformats.org/officeDocument/2006/relationships/tags" Target="../tags/tag1177.xml"/></Relationships>
</file>

<file path=ppt/slides/_rels/slide42.xml.rels><?xml version="1.0" encoding="UTF-8" standalone="yes"?>
<Relationships xmlns="http://schemas.openxmlformats.org/package/2006/relationships"><Relationship Id="rId9" Type="http://schemas.openxmlformats.org/officeDocument/2006/relationships/tags" Target="../tags/tag1210.xml"/><Relationship Id="rId8" Type="http://schemas.openxmlformats.org/officeDocument/2006/relationships/tags" Target="../tags/tag1209.xml"/><Relationship Id="rId7" Type="http://schemas.openxmlformats.org/officeDocument/2006/relationships/tags" Target="../tags/tag1208.xml"/><Relationship Id="rId6" Type="http://schemas.openxmlformats.org/officeDocument/2006/relationships/tags" Target="../tags/tag1207.xml"/><Relationship Id="rId5" Type="http://schemas.openxmlformats.org/officeDocument/2006/relationships/image" Target="../media/image16.jpeg"/><Relationship Id="rId4" Type="http://schemas.openxmlformats.org/officeDocument/2006/relationships/tags" Target="../tags/tag1206.xml"/><Relationship Id="rId3" Type="http://schemas.openxmlformats.org/officeDocument/2006/relationships/tags" Target="../tags/tag1205.xml"/><Relationship Id="rId2" Type="http://schemas.openxmlformats.org/officeDocument/2006/relationships/tags" Target="../tags/tag1204.xml"/><Relationship Id="rId12" Type="http://schemas.openxmlformats.org/officeDocument/2006/relationships/slideLayout" Target="../slideLayouts/slideLayout14.xml"/><Relationship Id="rId11" Type="http://schemas.openxmlformats.org/officeDocument/2006/relationships/tags" Target="../tags/tag1212.xml"/><Relationship Id="rId10" Type="http://schemas.openxmlformats.org/officeDocument/2006/relationships/tags" Target="../tags/tag1211.xml"/><Relationship Id="rId1" Type="http://schemas.openxmlformats.org/officeDocument/2006/relationships/tags" Target="../tags/tag1203.xml"/></Relationships>
</file>

<file path=ppt/slides/_rels/slide43.xml.rels><?xml version="1.0" encoding="UTF-8" standalone="yes"?>
<Relationships xmlns="http://schemas.openxmlformats.org/package/2006/relationships"><Relationship Id="rId9" Type="http://schemas.openxmlformats.org/officeDocument/2006/relationships/tags" Target="../tags/tag1220.xml"/><Relationship Id="rId8" Type="http://schemas.openxmlformats.org/officeDocument/2006/relationships/tags" Target="../tags/tag1219.xml"/><Relationship Id="rId7" Type="http://schemas.openxmlformats.org/officeDocument/2006/relationships/tags" Target="../tags/tag1218.xml"/><Relationship Id="rId6" Type="http://schemas.openxmlformats.org/officeDocument/2006/relationships/tags" Target="../tags/tag1217.xml"/><Relationship Id="rId5" Type="http://schemas.openxmlformats.org/officeDocument/2006/relationships/tags" Target="../tags/tag1216.xml"/><Relationship Id="rId4" Type="http://schemas.openxmlformats.org/officeDocument/2006/relationships/tags" Target="../tags/tag1215.xml"/><Relationship Id="rId3" Type="http://schemas.openxmlformats.org/officeDocument/2006/relationships/tags" Target="../tags/tag1214.xml"/><Relationship Id="rId2" Type="http://schemas.openxmlformats.org/officeDocument/2006/relationships/image" Target="../media/image17.jpeg"/><Relationship Id="rId12" Type="http://schemas.openxmlformats.org/officeDocument/2006/relationships/slideLayout" Target="../slideLayouts/slideLayout2.xml"/><Relationship Id="rId11" Type="http://schemas.openxmlformats.org/officeDocument/2006/relationships/tags" Target="../tags/tag1222.xml"/><Relationship Id="rId10" Type="http://schemas.openxmlformats.org/officeDocument/2006/relationships/tags" Target="../tags/tag1221.xml"/><Relationship Id="rId1" Type="http://schemas.openxmlformats.org/officeDocument/2006/relationships/tags" Target="../tags/tag1213.xml"/></Relationships>
</file>

<file path=ppt/slides/_rels/slide44.xml.rels><?xml version="1.0" encoding="UTF-8" standalone="yes"?>
<Relationships xmlns="http://schemas.openxmlformats.org/package/2006/relationships"><Relationship Id="rId9" Type="http://schemas.openxmlformats.org/officeDocument/2006/relationships/tags" Target="../tags/tag1231.xml"/><Relationship Id="rId8" Type="http://schemas.openxmlformats.org/officeDocument/2006/relationships/tags" Target="../tags/tag1230.xml"/><Relationship Id="rId7" Type="http://schemas.openxmlformats.org/officeDocument/2006/relationships/tags" Target="../tags/tag1229.xml"/><Relationship Id="rId6" Type="http://schemas.openxmlformats.org/officeDocument/2006/relationships/tags" Target="../tags/tag1228.xml"/><Relationship Id="rId5" Type="http://schemas.openxmlformats.org/officeDocument/2006/relationships/tags" Target="../tags/tag1227.xml"/><Relationship Id="rId4" Type="http://schemas.openxmlformats.org/officeDocument/2006/relationships/tags" Target="../tags/tag1226.xml"/><Relationship Id="rId3" Type="http://schemas.openxmlformats.org/officeDocument/2006/relationships/tags" Target="../tags/tag1225.xml"/><Relationship Id="rId2" Type="http://schemas.openxmlformats.org/officeDocument/2006/relationships/tags" Target="../tags/tag1224.xml"/><Relationship Id="rId14" Type="http://schemas.openxmlformats.org/officeDocument/2006/relationships/slideLayout" Target="../slideLayouts/slideLayout13.xml"/><Relationship Id="rId13" Type="http://schemas.openxmlformats.org/officeDocument/2006/relationships/tags" Target="../tags/tag1235.xml"/><Relationship Id="rId12" Type="http://schemas.openxmlformats.org/officeDocument/2006/relationships/tags" Target="../tags/tag1234.xml"/><Relationship Id="rId11" Type="http://schemas.openxmlformats.org/officeDocument/2006/relationships/tags" Target="../tags/tag1233.xml"/><Relationship Id="rId10" Type="http://schemas.openxmlformats.org/officeDocument/2006/relationships/tags" Target="../tags/tag1232.xml"/><Relationship Id="rId1" Type="http://schemas.openxmlformats.org/officeDocument/2006/relationships/tags" Target="../tags/tag1223.xml"/></Relationships>
</file>

<file path=ppt/slides/_rels/slide45.xml.rels><?xml version="1.0" encoding="UTF-8" standalone="yes"?>
<Relationships xmlns="http://schemas.openxmlformats.org/package/2006/relationships"><Relationship Id="rId9" Type="http://schemas.openxmlformats.org/officeDocument/2006/relationships/tags" Target="../tags/tag1244.xml"/><Relationship Id="rId8" Type="http://schemas.openxmlformats.org/officeDocument/2006/relationships/tags" Target="../tags/tag1243.xml"/><Relationship Id="rId7" Type="http://schemas.openxmlformats.org/officeDocument/2006/relationships/tags" Target="../tags/tag1242.xml"/><Relationship Id="rId6" Type="http://schemas.openxmlformats.org/officeDocument/2006/relationships/tags" Target="../tags/tag1241.xml"/><Relationship Id="rId5" Type="http://schemas.openxmlformats.org/officeDocument/2006/relationships/tags" Target="../tags/tag1240.xml"/><Relationship Id="rId4" Type="http://schemas.openxmlformats.org/officeDocument/2006/relationships/tags" Target="../tags/tag1239.xml"/><Relationship Id="rId3" Type="http://schemas.openxmlformats.org/officeDocument/2006/relationships/tags" Target="../tags/tag1238.xml"/><Relationship Id="rId2" Type="http://schemas.openxmlformats.org/officeDocument/2006/relationships/tags" Target="../tags/tag1237.xml"/><Relationship Id="rId14" Type="http://schemas.openxmlformats.org/officeDocument/2006/relationships/slideLayout" Target="../slideLayouts/slideLayout13.xml"/><Relationship Id="rId13" Type="http://schemas.openxmlformats.org/officeDocument/2006/relationships/tags" Target="../tags/tag1248.xml"/><Relationship Id="rId12" Type="http://schemas.openxmlformats.org/officeDocument/2006/relationships/tags" Target="../tags/tag1247.xml"/><Relationship Id="rId11" Type="http://schemas.openxmlformats.org/officeDocument/2006/relationships/tags" Target="../tags/tag1246.xml"/><Relationship Id="rId10" Type="http://schemas.openxmlformats.org/officeDocument/2006/relationships/tags" Target="../tags/tag1245.xml"/><Relationship Id="rId1" Type="http://schemas.openxmlformats.org/officeDocument/2006/relationships/tags" Target="../tags/tag1236.xml"/></Relationships>
</file>

<file path=ppt/slides/_rels/slide46.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28.xml"/><Relationship Id="rId4" Type="http://schemas.openxmlformats.org/officeDocument/2006/relationships/themeOverride" Target="../theme/themeOverride4.xml"/><Relationship Id="rId3" Type="http://schemas.openxmlformats.org/officeDocument/2006/relationships/tags" Target="../tags/tag1251.xml"/><Relationship Id="rId2" Type="http://schemas.openxmlformats.org/officeDocument/2006/relationships/tags" Target="../tags/tag1250.xml"/><Relationship Id="rId1" Type="http://schemas.openxmlformats.org/officeDocument/2006/relationships/tags" Target="../tags/tag1249.xml"/></Relationships>
</file>

<file path=ppt/slides/_rels/slide47.xml.rels><?xml version="1.0" encoding="UTF-8" standalone="yes"?>
<Relationships xmlns="http://schemas.openxmlformats.org/package/2006/relationships"><Relationship Id="rId9" Type="http://schemas.openxmlformats.org/officeDocument/2006/relationships/tags" Target="../tags/tag1260.xml"/><Relationship Id="rId8" Type="http://schemas.openxmlformats.org/officeDocument/2006/relationships/tags" Target="../tags/tag1259.xml"/><Relationship Id="rId7" Type="http://schemas.openxmlformats.org/officeDocument/2006/relationships/tags" Target="../tags/tag1258.xml"/><Relationship Id="rId6" Type="http://schemas.openxmlformats.org/officeDocument/2006/relationships/tags" Target="../tags/tag1257.xml"/><Relationship Id="rId5" Type="http://schemas.openxmlformats.org/officeDocument/2006/relationships/tags" Target="../tags/tag1256.xml"/><Relationship Id="rId4" Type="http://schemas.openxmlformats.org/officeDocument/2006/relationships/tags" Target="../tags/tag1255.xml"/><Relationship Id="rId3" Type="http://schemas.openxmlformats.org/officeDocument/2006/relationships/tags" Target="../tags/tag1254.xml"/><Relationship Id="rId2" Type="http://schemas.openxmlformats.org/officeDocument/2006/relationships/tags" Target="../tags/tag1253.xml"/><Relationship Id="rId12" Type="http://schemas.openxmlformats.org/officeDocument/2006/relationships/slideLayout" Target="../slideLayouts/slideLayout2.xml"/><Relationship Id="rId11" Type="http://schemas.openxmlformats.org/officeDocument/2006/relationships/tags" Target="../tags/tag1262.xml"/><Relationship Id="rId10" Type="http://schemas.openxmlformats.org/officeDocument/2006/relationships/tags" Target="../tags/tag1261.xml"/><Relationship Id="rId1" Type="http://schemas.openxmlformats.org/officeDocument/2006/relationships/tags" Target="../tags/tag1252.xml"/></Relationships>
</file>

<file path=ppt/slides/_rels/slide48.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266.xml"/><Relationship Id="rId3" Type="http://schemas.openxmlformats.org/officeDocument/2006/relationships/tags" Target="../tags/tag1265.xml"/><Relationship Id="rId2" Type="http://schemas.openxmlformats.org/officeDocument/2006/relationships/tags" Target="../tags/tag1264.xml"/><Relationship Id="rId1" Type="http://schemas.openxmlformats.org/officeDocument/2006/relationships/tags" Target="../tags/tag1263.xml"/></Relationships>
</file>

<file path=ppt/slides/_rels/slide49.xml.rels><?xml version="1.0" encoding="UTF-8" standalone="yes"?>
<Relationships xmlns="http://schemas.openxmlformats.org/package/2006/relationships"><Relationship Id="rId9" Type="http://schemas.openxmlformats.org/officeDocument/2006/relationships/tags" Target="../tags/tag1275.xml"/><Relationship Id="rId8" Type="http://schemas.openxmlformats.org/officeDocument/2006/relationships/tags" Target="../tags/tag1274.xml"/><Relationship Id="rId7" Type="http://schemas.openxmlformats.org/officeDocument/2006/relationships/tags" Target="../tags/tag1273.xml"/><Relationship Id="rId6" Type="http://schemas.openxmlformats.org/officeDocument/2006/relationships/tags" Target="../tags/tag1272.xml"/><Relationship Id="rId5" Type="http://schemas.openxmlformats.org/officeDocument/2006/relationships/tags" Target="../tags/tag1271.xml"/><Relationship Id="rId4" Type="http://schemas.openxmlformats.org/officeDocument/2006/relationships/tags" Target="../tags/tag1270.xml"/><Relationship Id="rId3" Type="http://schemas.openxmlformats.org/officeDocument/2006/relationships/tags" Target="../tags/tag1269.xml"/><Relationship Id="rId2" Type="http://schemas.openxmlformats.org/officeDocument/2006/relationships/tags" Target="../tags/tag1268.xml"/><Relationship Id="rId10" Type="http://schemas.openxmlformats.org/officeDocument/2006/relationships/slideLayout" Target="../slideLayouts/slideLayout14.xml"/><Relationship Id="rId1" Type="http://schemas.openxmlformats.org/officeDocument/2006/relationships/tags" Target="../tags/tag126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tags" Target="../tags/tag787.xml"/><Relationship Id="rId1" Type="http://schemas.openxmlformats.org/officeDocument/2006/relationships/image" Target="../media/image10.png"/></Relationships>
</file>

<file path=ppt/slides/_rels/slide50.xml.rels><?xml version="1.0" encoding="UTF-8" standalone="yes"?>
<Relationships xmlns="http://schemas.openxmlformats.org/package/2006/relationships"><Relationship Id="rId9" Type="http://schemas.openxmlformats.org/officeDocument/2006/relationships/tags" Target="../tags/tag1283.xml"/><Relationship Id="rId8" Type="http://schemas.openxmlformats.org/officeDocument/2006/relationships/tags" Target="../tags/tag1282.xml"/><Relationship Id="rId7" Type="http://schemas.openxmlformats.org/officeDocument/2006/relationships/tags" Target="../tags/tag1281.xml"/><Relationship Id="rId6" Type="http://schemas.openxmlformats.org/officeDocument/2006/relationships/tags" Target="../tags/tag1280.xml"/><Relationship Id="rId5" Type="http://schemas.openxmlformats.org/officeDocument/2006/relationships/tags" Target="../tags/tag1279.xml"/><Relationship Id="rId4" Type="http://schemas.openxmlformats.org/officeDocument/2006/relationships/tags" Target="../tags/tag1278.xml"/><Relationship Id="rId3" Type="http://schemas.openxmlformats.org/officeDocument/2006/relationships/image" Target="../media/image1.png"/><Relationship Id="rId2" Type="http://schemas.openxmlformats.org/officeDocument/2006/relationships/tags" Target="../tags/tag1277.xml"/><Relationship Id="rId11" Type="http://schemas.openxmlformats.org/officeDocument/2006/relationships/slideLayout" Target="../slideLayouts/slideLayout68.xml"/><Relationship Id="rId10" Type="http://schemas.openxmlformats.org/officeDocument/2006/relationships/tags" Target="../tags/tag1284.xml"/><Relationship Id="rId1" Type="http://schemas.openxmlformats.org/officeDocument/2006/relationships/tags" Target="../tags/tag1276.xml"/></Relationships>
</file>

<file path=ppt/slides/_rels/slide51.xml.rels><?xml version="1.0" encoding="UTF-8" standalone="yes"?>
<Relationships xmlns="http://schemas.openxmlformats.org/package/2006/relationships"><Relationship Id="rId9" Type="http://schemas.openxmlformats.org/officeDocument/2006/relationships/tags" Target="../tags/tag1292.xml"/><Relationship Id="rId8" Type="http://schemas.openxmlformats.org/officeDocument/2006/relationships/tags" Target="../tags/tag1291.xml"/><Relationship Id="rId7" Type="http://schemas.openxmlformats.org/officeDocument/2006/relationships/tags" Target="../tags/tag1290.xml"/><Relationship Id="rId6" Type="http://schemas.openxmlformats.org/officeDocument/2006/relationships/tags" Target="../tags/tag1289.xml"/><Relationship Id="rId5" Type="http://schemas.openxmlformats.org/officeDocument/2006/relationships/tags" Target="../tags/tag1288.xml"/><Relationship Id="rId4" Type="http://schemas.openxmlformats.org/officeDocument/2006/relationships/tags" Target="../tags/tag1287.xml"/><Relationship Id="rId3" Type="http://schemas.openxmlformats.org/officeDocument/2006/relationships/tags" Target="../tags/tag1286.xml"/><Relationship Id="rId2" Type="http://schemas.openxmlformats.org/officeDocument/2006/relationships/image" Target="../media/image1.png"/><Relationship Id="rId11" Type="http://schemas.openxmlformats.org/officeDocument/2006/relationships/slideLayout" Target="../slideLayouts/slideLayout68.xml"/><Relationship Id="rId10" Type="http://schemas.openxmlformats.org/officeDocument/2006/relationships/tags" Target="../tags/tag1293.xml"/><Relationship Id="rId1" Type="http://schemas.openxmlformats.org/officeDocument/2006/relationships/tags" Target="../tags/tag1285.xml"/></Relationships>
</file>

<file path=ppt/slides/_rels/slide52.xml.rels><?xml version="1.0" encoding="UTF-8" standalone="yes"?>
<Relationships xmlns="http://schemas.openxmlformats.org/package/2006/relationships"><Relationship Id="rId9" Type="http://schemas.openxmlformats.org/officeDocument/2006/relationships/tags" Target="../tags/tag1301.xml"/><Relationship Id="rId8" Type="http://schemas.openxmlformats.org/officeDocument/2006/relationships/tags" Target="../tags/tag1300.xml"/><Relationship Id="rId7" Type="http://schemas.openxmlformats.org/officeDocument/2006/relationships/tags" Target="../tags/tag1299.xml"/><Relationship Id="rId6" Type="http://schemas.openxmlformats.org/officeDocument/2006/relationships/tags" Target="../tags/tag1298.xml"/><Relationship Id="rId5" Type="http://schemas.openxmlformats.org/officeDocument/2006/relationships/tags" Target="../tags/tag1297.xml"/><Relationship Id="rId4" Type="http://schemas.openxmlformats.org/officeDocument/2006/relationships/tags" Target="../tags/tag1296.xml"/><Relationship Id="rId3" Type="http://schemas.openxmlformats.org/officeDocument/2006/relationships/tags" Target="../tags/tag1295.xml"/><Relationship Id="rId2" Type="http://schemas.openxmlformats.org/officeDocument/2006/relationships/image" Target="../media/image1.png"/><Relationship Id="rId10" Type="http://schemas.openxmlformats.org/officeDocument/2006/relationships/slideLayout" Target="../slideLayouts/slideLayout68.xml"/><Relationship Id="rId1" Type="http://schemas.openxmlformats.org/officeDocument/2006/relationships/tags" Target="../tags/tag1294.xml"/></Relationships>
</file>

<file path=ppt/slides/_rels/slide5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05.xml"/><Relationship Id="rId3" Type="http://schemas.openxmlformats.org/officeDocument/2006/relationships/tags" Target="../tags/tag1304.xml"/><Relationship Id="rId2" Type="http://schemas.openxmlformats.org/officeDocument/2006/relationships/tags" Target="../tags/tag1303.xml"/><Relationship Id="rId1" Type="http://schemas.openxmlformats.org/officeDocument/2006/relationships/tags" Target="../tags/tag1302.xml"/></Relationships>
</file>

<file path=ppt/slides/_rels/slide5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09.xml"/><Relationship Id="rId3" Type="http://schemas.openxmlformats.org/officeDocument/2006/relationships/tags" Target="../tags/tag1308.xml"/><Relationship Id="rId2" Type="http://schemas.openxmlformats.org/officeDocument/2006/relationships/tags" Target="../tags/tag1307.xml"/><Relationship Id="rId1" Type="http://schemas.openxmlformats.org/officeDocument/2006/relationships/tags" Target="../tags/tag1306.xml"/></Relationships>
</file>

<file path=ppt/slides/_rels/slide5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13.xml"/><Relationship Id="rId3" Type="http://schemas.openxmlformats.org/officeDocument/2006/relationships/tags" Target="../tags/tag1312.xml"/><Relationship Id="rId2" Type="http://schemas.openxmlformats.org/officeDocument/2006/relationships/tags" Target="../tags/tag1311.xml"/><Relationship Id="rId1" Type="http://schemas.openxmlformats.org/officeDocument/2006/relationships/tags" Target="../tags/tag1310.xml"/></Relationships>
</file>

<file path=ppt/slides/_rels/slide5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17.xml"/><Relationship Id="rId3" Type="http://schemas.openxmlformats.org/officeDocument/2006/relationships/tags" Target="../tags/tag1316.xml"/><Relationship Id="rId2" Type="http://schemas.openxmlformats.org/officeDocument/2006/relationships/tags" Target="../tags/tag1315.xml"/><Relationship Id="rId1" Type="http://schemas.openxmlformats.org/officeDocument/2006/relationships/tags" Target="../tags/tag1314.xml"/></Relationships>
</file>

<file path=ppt/slides/_rels/slide5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21.xml"/><Relationship Id="rId3" Type="http://schemas.openxmlformats.org/officeDocument/2006/relationships/tags" Target="../tags/tag1320.xml"/><Relationship Id="rId2" Type="http://schemas.openxmlformats.org/officeDocument/2006/relationships/tags" Target="../tags/tag1319.xml"/><Relationship Id="rId1" Type="http://schemas.openxmlformats.org/officeDocument/2006/relationships/tags" Target="../tags/tag1318.xml"/></Relationships>
</file>

<file path=ppt/slides/_rels/slide5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25.xml"/><Relationship Id="rId3" Type="http://schemas.openxmlformats.org/officeDocument/2006/relationships/tags" Target="../tags/tag1324.xml"/><Relationship Id="rId2" Type="http://schemas.openxmlformats.org/officeDocument/2006/relationships/tags" Target="../tags/tag1323.xml"/><Relationship Id="rId1" Type="http://schemas.openxmlformats.org/officeDocument/2006/relationships/tags" Target="../tags/tag1322.xml"/></Relationships>
</file>

<file path=ppt/slides/_rels/slide59.xml.rels><?xml version="1.0" encoding="UTF-8" standalone="yes"?>
<Relationships xmlns="http://schemas.openxmlformats.org/package/2006/relationships"><Relationship Id="rId9" Type="http://schemas.openxmlformats.org/officeDocument/2006/relationships/tags" Target="../tags/tag1334.xml"/><Relationship Id="rId8" Type="http://schemas.openxmlformats.org/officeDocument/2006/relationships/tags" Target="../tags/tag1333.xml"/><Relationship Id="rId7" Type="http://schemas.openxmlformats.org/officeDocument/2006/relationships/tags" Target="../tags/tag1332.xml"/><Relationship Id="rId6" Type="http://schemas.openxmlformats.org/officeDocument/2006/relationships/tags" Target="../tags/tag1331.xml"/><Relationship Id="rId5" Type="http://schemas.openxmlformats.org/officeDocument/2006/relationships/tags" Target="../tags/tag1330.xml"/><Relationship Id="rId4" Type="http://schemas.openxmlformats.org/officeDocument/2006/relationships/tags" Target="../tags/tag1329.xml"/><Relationship Id="rId3" Type="http://schemas.openxmlformats.org/officeDocument/2006/relationships/tags" Target="../tags/tag1328.xml"/><Relationship Id="rId2" Type="http://schemas.openxmlformats.org/officeDocument/2006/relationships/tags" Target="../tags/tag1327.xml"/><Relationship Id="rId14" Type="http://schemas.openxmlformats.org/officeDocument/2006/relationships/slideLayout" Target="../slideLayouts/slideLayout2.xml"/><Relationship Id="rId13" Type="http://schemas.openxmlformats.org/officeDocument/2006/relationships/tags" Target="../tags/tag1338.xml"/><Relationship Id="rId12" Type="http://schemas.openxmlformats.org/officeDocument/2006/relationships/tags" Target="../tags/tag1337.xml"/><Relationship Id="rId11" Type="http://schemas.openxmlformats.org/officeDocument/2006/relationships/tags" Target="../tags/tag1336.xml"/><Relationship Id="rId10" Type="http://schemas.openxmlformats.org/officeDocument/2006/relationships/tags" Target="../tags/tag1335.xml"/><Relationship Id="rId1" Type="http://schemas.openxmlformats.org/officeDocument/2006/relationships/tags" Target="../tags/tag1326.xml"/></Relationships>
</file>

<file path=ppt/slides/_rels/slide6.xml.rels><?xml version="1.0" encoding="UTF-8" standalone="yes"?>
<Relationships xmlns="http://schemas.openxmlformats.org/package/2006/relationships"><Relationship Id="rId9" Type="http://schemas.openxmlformats.org/officeDocument/2006/relationships/tags" Target="../tags/tag796.xml"/><Relationship Id="rId8" Type="http://schemas.openxmlformats.org/officeDocument/2006/relationships/tags" Target="../tags/tag795.xml"/><Relationship Id="rId7" Type="http://schemas.openxmlformats.org/officeDocument/2006/relationships/tags" Target="../tags/tag794.xml"/><Relationship Id="rId6" Type="http://schemas.openxmlformats.org/officeDocument/2006/relationships/tags" Target="../tags/tag793.xml"/><Relationship Id="rId5" Type="http://schemas.openxmlformats.org/officeDocument/2006/relationships/tags" Target="../tags/tag792.xml"/><Relationship Id="rId4" Type="http://schemas.openxmlformats.org/officeDocument/2006/relationships/tags" Target="../tags/tag791.xml"/><Relationship Id="rId3" Type="http://schemas.openxmlformats.org/officeDocument/2006/relationships/tags" Target="../tags/tag790.xml"/><Relationship Id="rId2" Type="http://schemas.openxmlformats.org/officeDocument/2006/relationships/tags" Target="../tags/tag789.xml"/><Relationship Id="rId16" Type="http://schemas.openxmlformats.org/officeDocument/2006/relationships/slideLayout" Target="../slideLayouts/slideLayout68.xml"/><Relationship Id="rId15" Type="http://schemas.openxmlformats.org/officeDocument/2006/relationships/tags" Target="../tags/tag801.xml"/><Relationship Id="rId14" Type="http://schemas.openxmlformats.org/officeDocument/2006/relationships/tags" Target="../tags/tag800.xml"/><Relationship Id="rId13" Type="http://schemas.openxmlformats.org/officeDocument/2006/relationships/image" Target="../media/image11.png"/><Relationship Id="rId12" Type="http://schemas.openxmlformats.org/officeDocument/2006/relationships/tags" Target="../tags/tag799.xml"/><Relationship Id="rId11" Type="http://schemas.openxmlformats.org/officeDocument/2006/relationships/tags" Target="../tags/tag798.xml"/><Relationship Id="rId10" Type="http://schemas.openxmlformats.org/officeDocument/2006/relationships/tags" Target="../tags/tag797.xml"/><Relationship Id="rId1" Type="http://schemas.openxmlformats.org/officeDocument/2006/relationships/tags" Target="../tags/tag788.xml"/></Relationships>
</file>

<file path=ppt/slides/_rels/slide60.xml.rels><?xml version="1.0" encoding="UTF-8" standalone="yes"?>
<Relationships xmlns="http://schemas.openxmlformats.org/package/2006/relationships"><Relationship Id="rId9" Type="http://schemas.openxmlformats.org/officeDocument/2006/relationships/slideLayout" Target="../slideLayouts/slideLayout68.xml"/><Relationship Id="rId8" Type="http://schemas.openxmlformats.org/officeDocument/2006/relationships/tags" Target="../tags/tag1345.xml"/><Relationship Id="rId7" Type="http://schemas.openxmlformats.org/officeDocument/2006/relationships/tags" Target="../tags/tag1344.xml"/><Relationship Id="rId6" Type="http://schemas.openxmlformats.org/officeDocument/2006/relationships/tags" Target="../tags/tag1343.xml"/><Relationship Id="rId5" Type="http://schemas.openxmlformats.org/officeDocument/2006/relationships/tags" Target="../tags/tag1342.xml"/><Relationship Id="rId4" Type="http://schemas.openxmlformats.org/officeDocument/2006/relationships/tags" Target="../tags/tag1341.xml"/><Relationship Id="rId3" Type="http://schemas.openxmlformats.org/officeDocument/2006/relationships/tags" Target="../tags/tag1340.xml"/><Relationship Id="rId2" Type="http://schemas.openxmlformats.org/officeDocument/2006/relationships/image" Target="../media/image1.png"/><Relationship Id="rId1" Type="http://schemas.openxmlformats.org/officeDocument/2006/relationships/tags" Target="../tags/tag1339.xml"/></Relationships>
</file>

<file path=ppt/slides/_rels/slide61.xml.rels><?xml version="1.0" encoding="UTF-8" standalone="yes"?>
<Relationships xmlns="http://schemas.openxmlformats.org/package/2006/relationships"><Relationship Id="rId9" Type="http://schemas.openxmlformats.org/officeDocument/2006/relationships/tags" Target="../tags/tag1353.xml"/><Relationship Id="rId8" Type="http://schemas.openxmlformats.org/officeDocument/2006/relationships/tags" Target="../tags/tag1352.xml"/><Relationship Id="rId7" Type="http://schemas.openxmlformats.org/officeDocument/2006/relationships/tags" Target="../tags/tag1351.xml"/><Relationship Id="rId6" Type="http://schemas.openxmlformats.org/officeDocument/2006/relationships/tags" Target="../tags/tag1350.xml"/><Relationship Id="rId5" Type="http://schemas.openxmlformats.org/officeDocument/2006/relationships/tags" Target="../tags/tag1349.xml"/><Relationship Id="rId4" Type="http://schemas.openxmlformats.org/officeDocument/2006/relationships/tags" Target="../tags/tag1348.xml"/><Relationship Id="rId3" Type="http://schemas.openxmlformats.org/officeDocument/2006/relationships/tags" Target="../tags/tag1347.xml"/><Relationship Id="rId2" Type="http://schemas.openxmlformats.org/officeDocument/2006/relationships/image" Target="../media/image1.png"/><Relationship Id="rId10" Type="http://schemas.openxmlformats.org/officeDocument/2006/relationships/slideLayout" Target="../slideLayouts/slideLayout68.xml"/><Relationship Id="rId1" Type="http://schemas.openxmlformats.org/officeDocument/2006/relationships/tags" Target="../tags/tag1346.xml"/></Relationships>
</file>

<file path=ppt/slides/_rels/slide62.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1359.xml"/><Relationship Id="rId6" Type="http://schemas.openxmlformats.org/officeDocument/2006/relationships/tags" Target="../tags/tag1358.xml"/><Relationship Id="rId5" Type="http://schemas.openxmlformats.org/officeDocument/2006/relationships/tags" Target="../tags/tag1357.xml"/><Relationship Id="rId4" Type="http://schemas.openxmlformats.org/officeDocument/2006/relationships/tags" Target="../tags/tag1356.xml"/><Relationship Id="rId3" Type="http://schemas.openxmlformats.org/officeDocument/2006/relationships/image" Target="../media/image18.jpeg"/><Relationship Id="rId2" Type="http://schemas.openxmlformats.org/officeDocument/2006/relationships/tags" Target="../tags/tag1355.xml"/><Relationship Id="rId1" Type="http://schemas.openxmlformats.org/officeDocument/2006/relationships/tags" Target="../tags/tag1354.xml"/></Relationships>
</file>

<file path=ppt/slides/_rels/slide63.xml.rels><?xml version="1.0" encoding="UTF-8" standalone="yes"?>
<Relationships xmlns="http://schemas.openxmlformats.org/package/2006/relationships"><Relationship Id="rId9" Type="http://schemas.openxmlformats.org/officeDocument/2006/relationships/tags" Target="../tags/tag1368.xml"/><Relationship Id="rId8" Type="http://schemas.openxmlformats.org/officeDocument/2006/relationships/tags" Target="../tags/tag1367.xml"/><Relationship Id="rId7" Type="http://schemas.openxmlformats.org/officeDocument/2006/relationships/tags" Target="../tags/tag1366.xml"/><Relationship Id="rId6" Type="http://schemas.openxmlformats.org/officeDocument/2006/relationships/tags" Target="../tags/tag1365.xml"/><Relationship Id="rId5" Type="http://schemas.openxmlformats.org/officeDocument/2006/relationships/tags" Target="../tags/tag1364.xml"/><Relationship Id="rId4" Type="http://schemas.openxmlformats.org/officeDocument/2006/relationships/tags" Target="../tags/tag1363.xml"/><Relationship Id="rId3" Type="http://schemas.openxmlformats.org/officeDocument/2006/relationships/tags" Target="../tags/tag1362.xml"/><Relationship Id="rId2" Type="http://schemas.openxmlformats.org/officeDocument/2006/relationships/tags" Target="../tags/tag1361.xml"/><Relationship Id="rId14" Type="http://schemas.openxmlformats.org/officeDocument/2006/relationships/slideLayout" Target="../slideLayouts/slideLayout2.xml"/><Relationship Id="rId13" Type="http://schemas.openxmlformats.org/officeDocument/2006/relationships/tags" Target="../tags/tag1372.xml"/><Relationship Id="rId12" Type="http://schemas.openxmlformats.org/officeDocument/2006/relationships/tags" Target="../tags/tag1371.xml"/><Relationship Id="rId11" Type="http://schemas.openxmlformats.org/officeDocument/2006/relationships/tags" Target="../tags/tag1370.xml"/><Relationship Id="rId10" Type="http://schemas.openxmlformats.org/officeDocument/2006/relationships/tags" Target="../tags/tag1369.xml"/><Relationship Id="rId1" Type="http://schemas.openxmlformats.org/officeDocument/2006/relationships/tags" Target="../tags/tag1360.xml"/></Relationships>
</file>

<file path=ppt/slides/_rels/slide64.xml.rels><?xml version="1.0" encoding="UTF-8" standalone="yes"?>
<Relationships xmlns="http://schemas.openxmlformats.org/package/2006/relationships"><Relationship Id="rId9" Type="http://schemas.openxmlformats.org/officeDocument/2006/relationships/tags" Target="../tags/tag1381.xml"/><Relationship Id="rId8" Type="http://schemas.openxmlformats.org/officeDocument/2006/relationships/tags" Target="../tags/tag1380.xml"/><Relationship Id="rId7" Type="http://schemas.openxmlformats.org/officeDocument/2006/relationships/tags" Target="../tags/tag1379.xml"/><Relationship Id="rId6" Type="http://schemas.openxmlformats.org/officeDocument/2006/relationships/tags" Target="../tags/tag1378.xml"/><Relationship Id="rId5" Type="http://schemas.openxmlformats.org/officeDocument/2006/relationships/tags" Target="../tags/tag1377.xml"/><Relationship Id="rId4" Type="http://schemas.openxmlformats.org/officeDocument/2006/relationships/tags" Target="../tags/tag1376.xml"/><Relationship Id="rId3" Type="http://schemas.openxmlformats.org/officeDocument/2006/relationships/tags" Target="../tags/tag1375.xml"/><Relationship Id="rId2" Type="http://schemas.openxmlformats.org/officeDocument/2006/relationships/tags" Target="../tags/tag1374.xml"/><Relationship Id="rId14" Type="http://schemas.openxmlformats.org/officeDocument/2006/relationships/slideLayout" Target="../slideLayouts/slideLayout2.xml"/><Relationship Id="rId13" Type="http://schemas.openxmlformats.org/officeDocument/2006/relationships/tags" Target="../tags/tag1385.xml"/><Relationship Id="rId12" Type="http://schemas.openxmlformats.org/officeDocument/2006/relationships/tags" Target="../tags/tag1384.xml"/><Relationship Id="rId11" Type="http://schemas.openxmlformats.org/officeDocument/2006/relationships/tags" Target="../tags/tag1383.xml"/><Relationship Id="rId10" Type="http://schemas.openxmlformats.org/officeDocument/2006/relationships/tags" Target="../tags/tag1382.xml"/><Relationship Id="rId1" Type="http://schemas.openxmlformats.org/officeDocument/2006/relationships/tags" Target="../tags/tag1373.xml"/></Relationships>
</file>

<file path=ppt/slides/_rels/slide65.xml.rels><?xml version="1.0" encoding="UTF-8" standalone="yes"?>
<Relationships xmlns="http://schemas.openxmlformats.org/package/2006/relationships"><Relationship Id="rId9" Type="http://schemas.openxmlformats.org/officeDocument/2006/relationships/tags" Target="../tags/tag1394.xml"/><Relationship Id="rId8" Type="http://schemas.openxmlformats.org/officeDocument/2006/relationships/tags" Target="../tags/tag1393.xml"/><Relationship Id="rId7" Type="http://schemas.openxmlformats.org/officeDocument/2006/relationships/tags" Target="../tags/tag1392.xml"/><Relationship Id="rId6" Type="http://schemas.openxmlformats.org/officeDocument/2006/relationships/tags" Target="../tags/tag1391.xml"/><Relationship Id="rId5" Type="http://schemas.openxmlformats.org/officeDocument/2006/relationships/tags" Target="../tags/tag1390.xml"/><Relationship Id="rId4" Type="http://schemas.openxmlformats.org/officeDocument/2006/relationships/tags" Target="../tags/tag1389.xml"/><Relationship Id="rId3" Type="http://schemas.openxmlformats.org/officeDocument/2006/relationships/tags" Target="../tags/tag1388.xml"/><Relationship Id="rId2" Type="http://schemas.openxmlformats.org/officeDocument/2006/relationships/tags" Target="../tags/tag1387.xml"/><Relationship Id="rId14" Type="http://schemas.openxmlformats.org/officeDocument/2006/relationships/slideLayout" Target="../slideLayouts/slideLayout2.xml"/><Relationship Id="rId13" Type="http://schemas.openxmlformats.org/officeDocument/2006/relationships/tags" Target="../tags/tag1398.xml"/><Relationship Id="rId12" Type="http://schemas.openxmlformats.org/officeDocument/2006/relationships/tags" Target="../tags/tag1397.xml"/><Relationship Id="rId11" Type="http://schemas.openxmlformats.org/officeDocument/2006/relationships/tags" Target="../tags/tag1396.xml"/><Relationship Id="rId10" Type="http://schemas.openxmlformats.org/officeDocument/2006/relationships/tags" Target="../tags/tag1395.xml"/><Relationship Id="rId1" Type="http://schemas.openxmlformats.org/officeDocument/2006/relationships/tags" Target="../tags/tag1386.xml"/></Relationships>
</file>

<file path=ppt/slides/_rels/slide66.xml.rels><?xml version="1.0" encoding="UTF-8" standalone="yes"?>
<Relationships xmlns="http://schemas.openxmlformats.org/package/2006/relationships"><Relationship Id="rId9" Type="http://schemas.openxmlformats.org/officeDocument/2006/relationships/tags" Target="../tags/tag1407.xml"/><Relationship Id="rId8" Type="http://schemas.openxmlformats.org/officeDocument/2006/relationships/tags" Target="../tags/tag1406.xml"/><Relationship Id="rId7" Type="http://schemas.openxmlformats.org/officeDocument/2006/relationships/tags" Target="../tags/tag1405.xml"/><Relationship Id="rId6" Type="http://schemas.openxmlformats.org/officeDocument/2006/relationships/tags" Target="../tags/tag1404.xml"/><Relationship Id="rId5" Type="http://schemas.openxmlformats.org/officeDocument/2006/relationships/tags" Target="../tags/tag1403.xml"/><Relationship Id="rId4" Type="http://schemas.openxmlformats.org/officeDocument/2006/relationships/tags" Target="../tags/tag1402.xml"/><Relationship Id="rId3" Type="http://schemas.openxmlformats.org/officeDocument/2006/relationships/tags" Target="../tags/tag1401.xml"/><Relationship Id="rId2" Type="http://schemas.openxmlformats.org/officeDocument/2006/relationships/tags" Target="../tags/tag1400.xml"/><Relationship Id="rId14" Type="http://schemas.openxmlformats.org/officeDocument/2006/relationships/slideLayout" Target="../slideLayouts/slideLayout2.xml"/><Relationship Id="rId13" Type="http://schemas.openxmlformats.org/officeDocument/2006/relationships/tags" Target="../tags/tag1411.xml"/><Relationship Id="rId12" Type="http://schemas.openxmlformats.org/officeDocument/2006/relationships/tags" Target="../tags/tag1410.xml"/><Relationship Id="rId11" Type="http://schemas.openxmlformats.org/officeDocument/2006/relationships/tags" Target="../tags/tag1409.xml"/><Relationship Id="rId10" Type="http://schemas.openxmlformats.org/officeDocument/2006/relationships/tags" Target="../tags/tag1408.xml"/><Relationship Id="rId1" Type="http://schemas.openxmlformats.org/officeDocument/2006/relationships/tags" Target="../tags/tag1399.xml"/></Relationships>
</file>

<file path=ppt/slides/_rels/slide6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415.xml"/><Relationship Id="rId3" Type="http://schemas.openxmlformats.org/officeDocument/2006/relationships/tags" Target="../tags/tag1414.xml"/><Relationship Id="rId2" Type="http://schemas.openxmlformats.org/officeDocument/2006/relationships/tags" Target="../tags/tag1413.xml"/><Relationship Id="rId1" Type="http://schemas.openxmlformats.org/officeDocument/2006/relationships/tags" Target="../tags/tag1412.xml"/></Relationships>
</file>

<file path=ppt/slides/_rels/slide6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419.xml"/><Relationship Id="rId4" Type="http://schemas.openxmlformats.org/officeDocument/2006/relationships/image" Target="../media/image19.png"/><Relationship Id="rId3" Type="http://schemas.openxmlformats.org/officeDocument/2006/relationships/tags" Target="../tags/tag1418.xml"/><Relationship Id="rId2" Type="http://schemas.openxmlformats.org/officeDocument/2006/relationships/tags" Target="../tags/tag1417.xml"/><Relationship Id="rId1" Type="http://schemas.openxmlformats.org/officeDocument/2006/relationships/tags" Target="../tags/tag1416.xml"/></Relationships>
</file>

<file path=ppt/slides/_rels/slide69.xml.rels><?xml version="1.0" encoding="UTF-8" standalone="yes"?>
<Relationships xmlns="http://schemas.openxmlformats.org/package/2006/relationships"><Relationship Id="rId9" Type="http://schemas.openxmlformats.org/officeDocument/2006/relationships/tags" Target="../tags/tag1427.xml"/><Relationship Id="rId8" Type="http://schemas.openxmlformats.org/officeDocument/2006/relationships/tags" Target="../tags/tag1426.xml"/><Relationship Id="rId7" Type="http://schemas.openxmlformats.org/officeDocument/2006/relationships/tags" Target="../tags/tag1425.xml"/><Relationship Id="rId6" Type="http://schemas.openxmlformats.org/officeDocument/2006/relationships/tags" Target="../tags/tag1424.xml"/><Relationship Id="rId5" Type="http://schemas.openxmlformats.org/officeDocument/2006/relationships/tags" Target="../tags/tag1423.xml"/><Relationship Id="rId4" Type="http://schemas.openxmlformats.org/officeDocument/2006/relationships/tags" Target="../tags/tag1422.xml"/><Relationship Id="rId3" Type="http://schemas.openxmlformats.org/officeDocument/2006/relationships/image" Target="../media/image20.png"/><Relationship Id="rId25" Type="http://schemas.openxmlformats.org/officeDocument/2006/relationships/slideLayout" Target="../slideLayouts/slideLayout2.xml"/><Relationship Id="rId24" Type="http://schemas.openxmlformats.org/officeDocument/2006/relationships/tags" Target="../tags/tag1442.xml"/><Relationship Id="rId23" Type="http://schemas.openxmlformats.org/officeDocument/2006/relationships/tags" Target="../tags/tag1441.xml"/><Relationship Id="rId22" Type="http://schemas.openxmlformats.org/officeDocument/2006/relationships/tags" Target="../tags/tag1440.xml"/><Relationship Id="rId21" Type="http://schemas.openxmlformats.org/officeDocument/2006/relationships/tags" Target="../tags/tag1439.xml"/><Relationship Id="rId20" Type="http://schemas.openxmlformats.org/officeDocument/2006/relationships/tags" Target="../tags/tag1438.xml"/><Relationship Id="rId2" Type="http://schemas.openxmlformats.org/officeDocument/2006/relationships/tags" Target="../tags/tag1421.xml"/><Relationship Id="rId19" Type="http://schemas.openxmlformats.org/officeDocument/2006/relationships/tags" Target="../tags/tag1437.xml"/><Relationship Id="rId18" Type="http://schemas.openxmlformats.org/officeDocument/2006/relationships/tags" Target="../tags/tag1436.xml"/><Relationship Id="rId17" Type="http://schemas.openxmlformats.org/officeDocument/2006/relationships/tags" Target="../tags/tag1435.xml"/><Relationship Id="rId16" Type="http://schemas.openxmlformats.org/officeDocument/2006/relationships/tags" Target="../tags/tag1434.xml"/><Relationship Id="rId15" Type="http://schemas.openxmlformats.org/officeDocument/2006/relationships/tags" Target="../tags/tag1433.xml"/><Relationship Id="rId14" Type="http://schemas.openxmlformats.org/officeDocument/2006/relationships/tags" Target="../tags/tag1432.xml"/><Relationship Id="rId13" Type="http://schemas.openxmlformats.org/officeDocument/2006/relationships/tags" Target="../tags/tag1431.xml"/><Relationship Id="rId12" Type="http://schemas.openxmlformats.org/officeDocument/2006/relationships/tags" Target="../tags/tag1430.xml"/><Relationship Id="rId11" Type="http://schemas.openxmlformats.org/officeDocument/2006/relationships/tags" Target="../tags/tag1429.xml"/><Relationship Id="rId10" Type="http://schemas.openxmlformats.org/officeDocument/2006/relationships/tags" Target="../tags/tag1428.xml"/><Relationship Id="rId1" Type="http://schemas.openxmlformats.org/officeDocument/2006/relationships/tags" Target="../tags/tag1420.xml"/></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28.xml"/><Relationship Id="rId5" Type="http://schemas.openxmlformats.org/officeDocument/2006/relationships/themeOverride" Target="../theme/themeOverride2.xml"/><Relationship Id="rId4" Type="http://schemas.openxmlformats.org/officeDocument/2006/relationships/tags" Target="../tags/tag805.xml"/><Relationship Id="rId3" Type="http://schemas.openxmlformats.org/officeDocument/2006/relationships/tags" Target="../tags/tag804.xml"/><Relationship Id="rId2" Type="http://schemas.openxmlformats.org/officeDocument/2006/relationships/tags" Target="../tags/tag803.xml"/><Relationship Id="rId1" Type="http://schemas.openxmlformats.org/officeDocument/2006/relationships/tags" Target="../tags/tag802.xml"/></Relationships>
</file>

<file path=ppt/slides/_rels/slide70.xml.rels><?xml version="1.0" encoding="UTF-8" standalone="yes"?>
<Relationships xmlns="http://schemas.openxmlformats.org/package/2006/relationships"><Relationship Id="rId9" Type="http://schemas.openxmlformats.org/officeDocument/2006/relationships/tags" Target="../tags/tag1451.xml"/><Relationship Id="rId8" Type="http://schemas.openxmlformats.org/officeDocument/2006/relationships/tags" Target="../tags/tag1450.xml"/><Relationship Id="rId7" Type="http://schemas.openxmlformats.org/officeDocument/2006/relationships/tags" Target="../tags/tag1449.xml"/><Relationship Id="rId6" Type="http://schemas.openxmlformats.org/officeDocument/2006/relationships/tags" Target="../tags/tag1448.xml"/><Relationship Id="rId5" Type="http://schemas.openxmlformats.org/officeDocument/2006/relationships/tags" Target="../tags/tag1447.xml"/><Relationship Id="rId4" Type="http://schemas.openxmlformats.org/officeDocument/2006/relationships/tags" Target="../tags/tag1446.xml"/><Relationship Id="rId3" Type="http://schemas.openxmlformats.org/officeDocument/2006/relationships/tags" Target="../tags/tag1445.xml"/><Relationship Id="rId27" Type="http://schemas.openxmlformats.org/officeDocument/2006/relationships/slideLayout" Target="../slideLayouts/slideLayout2.xml"/><Relationship Id="rId26" Type="http://schemas.openxmlformats.org/officeDocument/2006/relationships/tags" Target="../tags/tag1468.xml"/><Relationship Id="rId25" Type="http://schemas.openxmlformats.org/officeDocument/2006/relationships/tags" Target="../tags/tag1467.xml"/><Relationship Id="rId24" Type="http://schemas.openxmlformats.org/officeDocument/2006/relationships/tags" Target="../tags/tag1466.xml"/><Relationship Id="rId23" Type="http://schemas.openxmlformats.org/officeDocument/2006/relationships/tags" Target="../tags/tag1465.xml"/><Relationship Id="rId22" Type="http://schemas.openxmlformats.org/officeDocument/2006/relationships/tags" Target="../tags/tag1464.xml"/><Relationship Id="rId21" Type="http://schemas.openxmlformats.org/officeDocument/2006/relationships/tags" Target="../tags/tag1463.xml"/><Relationship Id="rId20" Type="http://schemas.openxmlformats.org/officeDocument/2006/relationships/tags" Target="../tags/tag1462.xml"/><Relationship Id="rId2" Type="http://schemas.openxmlformats.org/officeDocument/2006/relationships/tags" Target="../tags/tag1444.xml"/><Relationship Id="rId19" Type="http://schemas.openxmlformats.org/officeDocument/2006/relationships/tags" Target="../tags/tag1461.xml"/><Relationship Id="rId18" Type="http://schemas.openxmlformats.org/officeDocument/2006/relationships/tags" Target="../tags/tag1460.xml"/><Relationship Id="rId17" Type="http://schemas.openxmlformats.org/officeDocument/2006/relationships/tags" Target="../tags/tag1459.xml"/><Relationship Id="rId16" Type="http://schemas.openxmlformats.org/officeDocument/2006/relationships/tags" Target="../tags/tag1458.xml"/><Relationship Id="rId15" Type="http://schemas.openxmlformats.org/officeDocument/2006/relationships/tags" Target="../tags/tag1457.xml"/><Relationship Id="rId14" Type="http://schemas.openxmlformats.org/officeDocument/2006/relationships/tags" Target="../tags/tag1456.xml"/><Relationship Id="rId13" Type="http://schemas.openxmlformats.org/officeDocument/2006/relationships/tags" Target="../tags/tag1455.xml"/><Relationship Id="rId12" Type="http://schemas.openxmlformats.org/officeDocument/2006/relationships/tags" Target="../tags/tag1454.xml"/><Relationship Id="rId11" Type="http://schemas.openxmlformats.org/officeDocument/2006/relationships/tags" Target="../tags/tag1453.xml"/><Relationship Id="rId10" Type="http://schemas.openxmlformats.org/officeDocument/2006/relationships/tags" Target="../tags/tag1452.xml"/><Relationship Id="rId1" Type="http://schemas.openxmlformats.org/officeDocument/2006/relationships/tags" Target="../tags/tag144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9" Type="http://schemas.openxmlformats.org/officeDocument/2006/relationships/tags" Target="../tags/tag1477.xml"/><Relationship Id="rId8" Type="http://schemas.openxmlformats.org/officeDocument/2006/relationships/tags" Target="../tags/tag1476.xml"/><Relationship Id="rId7" Type="http://schemas.openxmlformats.org/officeDocument/2006/relationships/tags" Target="../tags/tag1475.xml"/><Relationship Id="rId6" Type="http://schemas.openxmlformats.org/officeDocument/2006/relationships/tags" Target="../tags/tag1474.xml"/><Relationship Id="rId5" Type="http://schemas.openxmlformats.org/officeDocument/2006/relationships/tags" Target="../tags/tag1473.xml"/><Relationship Id="rId4" Type="http://schemas.openxmlformats.org/officeDocument/2006/relationships/tags" Target="../tags/tag1472.xml"/><Relationship Id="rId3" Type="http://schemas.openxmlformats.org/officeDocument/2006/relationships/tags" Target="../tags/tag1471.xml"/><Relationship Id="rId2" Type="http://schemas.openxmlformats.org/officeDocument/2006/relationships/tags" Target="../tags/tag1470.xml"/><Relationship Id="rId16" Type="http://schemas.openxmlformats.org/officeDocument/2006/relationships/slideLayout" Target="../slideLayouts/slideLayout2.xml"/><Relationship Id="rId15" Type="http://schemas.openxmlformats.org/officeDocument/2006/relationships/tags" Target="../tags/tag1483.xml"/><Relationship Id="rId14" Type="http://schemas.openxmlformats.org/officeDocument/2006/relationships/tags" Target="../tags/tag1482.xml"/><Relationship Id="rId13" Type="http://schemas.openxmlformats.org/officeDocument/2006/relationships/tags" Target="../tags/tag1481.xml"/><Relationship Id="rId12" Type="http://schemas.openxmlformats.org/officeDocument/2006/relationships/tags" Target="../tags/tag1480.xml"/><Relationship Id="rId11" Type="http://schemas.openxmlformats.org/officeDocument/2006/relationships/tags" Target="../tags/tag1479.xml"/><Relationship Id="rId10" Type="http://schemas.openxmlformats.org/officeDocument/2006/relationships/tags" Target="../tags/tag1478.xml"/><Relationship Id="rId1" Type="http://schemas.openxmlformats.org/officeDocument/2006/relationships/tags" Target="../tags/tag1469.xml"/></Relationships>
</file>

<file path=ppt/slides/_rels/slide73.xml.rels><?xml version="1.0" encoding="UTF-8" standalone="yes"?>
<Relationships xmlns="http://schemas.openxmlformats.org/package/2006/relationships"><Relationship Id="rId9" Type="http://schemas.openxmlformats.org/officeDocument/2006/relationships/tags" Target="../tags/tag1492.xml"/><Relationship Id="rId8" Type="http://schemas.openxmlformats.org/officeDocument/2006/relationships/tags" Target="../tags/tag1491.xml"/><Relationship Id="rId7" Type="http://schemas.openxmlformats.org/officeDocument/2006/relationships/tags" Target="../tags/tag1490.xml"/><Relationship Id="rId6" Type="http://schemas.openxmlformats.org/officeDocument/2006/relationships/tags" Target="../tags/tag1489.xml"/><Relationship Id="rId5" Type="http://schemas.openxmlformats.org/officeDocument/2006/relationships/tags" Target="../tags/tag1488.xml"/><Relationship Id="rId4" Type="http://schemas.openxmlformats.org/officeDocument/2006/relationships/tags" Target="../tags/tag1487.xml"/><Relationship Id="rId3" Type="http://schemas.openxmlformats.org/officeDocument/2006/relationships/tags" Target="../tags/tag1486.xml"/><Relationship Id="rId2" Type="http://schemas.openxmlformats.org/officeDocument/2006/relationships/tags" Target="../tags/tag1485.xml"/><Relationship Id="rId16" Type="http://schemas.openxmlformats.org/officeDocument/2006/relationships/slideLayout" Target="../slideLayouts/slideLayout2.xml"/><Relationship Id="rId15" Type="http://schemas.openxmlformats.org/officeDocument/2006/relationships/tags" Target="../tags/tag1498.xml"/><Relationship Id="rId14" Type="http://schemas.openxmlformats.org/officeDocument/2006/relationships/tags" Target="../tags/tag1497.xml"/><Relationship Id="rId13" Type="http://schemas.openxmlformats.org/officeDocument/2006/relationships/tags" Target="../tags/tag1496.xml"/><Relationship Id="rId12" Type="http://schemas.openxmlformats.org/officeDocument/2006/relationships/tags" Target="../tags/tag1495.xml"/><Relationship Id="rId11" Type="http://schemas.openxmlformats.org/officeDocument/2006/relationships/tags" Target="../tags/tag1494.xml"/><Relationship Id="rId10" Type="http://schemas.openxmlformats.org/officeDocument/2006/relationships/tags" Target="../tags/tag1493.xml"/><Relationship Id="rId1" Type="http://schemas.openxmlformats.org/officeDocument/2006/relationships/tags" Target="../tags/tag1484.xml"/></Relationships>
</file>

<file path=ppt/slides/_rels/slide74.xml.rels><?xml version="1.0" encoding="UTF-8" standalone="yes"?>
<Relationships xmlns="http://schemas.openxmlformats.org/package/2006/relationships"><Relationship Id="rId5" Type="http://schemas.openxmlformats.org/officeDocument/2006/relationships/slideLayout" Target="../slideLayouts/slideLayout10.xml"/><Relationship Id="rId4" Type="http://schemas.openxmlformats.org/officeDocument/2006/relationships/tags" Target="../tags/tag1502.xml"/><Relationship Id="rId3" Type="http://schemas.openxmlformats.org/officeDocument/2006/relationships/tags" Target="../tags/tag1501.xml"/><Relationship Id="rId2" Type="http://schemas.openxmlformats.org/officeDocument/2006/relationships/tags" Target="../tags/tag1500.xml"/><Relationship Id="rId1" Type="http://schemas.openxmlformats.org/officeDocument/2006/relationships/tags" Target="../tags/tag1499.xml"/></Relationships>
</file>

<file path=ppt/slides/_rels/slide75.xml.rels><?xml version="1.0" encoding="UTF-8" standalone="yes"?>
<Relationships xmlns="http://schemas.openxmlformats.org/package/2006/relationships"><Relationship Id="rId9" Type="http://schemas.openxmlformats.org/officeDocument/2006/relationships/tags" Target="../tags/tag1511.xml"/><Relationship Id="rId8" Type="http://schemas.openxmlformats.org/officeDocument/2006/relationships/tags" Target="../tags/tag1510.xml"/><Relationship Id="rId7" Type="http://schemas.openxmlformats.org/officeDocument/2006/relationships/tags" Target="../tags/tag1509.xml"/><Relationship Id="rId6" Type="http://schemas.openxmlformats.org/officeDocument/2006/relationships/tags" Target="../tags/tag1508.xml"/><Relationship Id="rId5" Type="http://schemas.openxmlformats.org/officeDocument/2006/relationships/tags" Target="../tags/tag1507.xml"/><Relationship Id="rId4" Type="http://schemas.openxmlformats.org/officeDocument/2006/relationships/tags" Target="../tags/tag1506.xml"/><Relationship Id="rId3" Type="http://schemas.openxmlformats.org/officeDocument/2006/relationships/tags" Target="../tags/tag1505.xml"/><Relationship Id="rId2" Type="http://schemas.openxmlformats.org/officeDocument/2006/relationships/tags" Target="../tags/tag1504.xml"/><Relationship Id="rId11" Type="http://schemas.openxmlformats.org/officeDocument/2006/relationships/slideLayout" Target="../slideLayouts/slideLayout2.xml"/><Relationship Id="rId10" Type="http://schemas.openxmlformats.org/officeDocument/2006/relationships/tags" Target="../tags/tag1512.xml"/><Relationship Id="rId1" Type="http://schemas.openxmlformats.org/officeDocument/2006/relationships/tags" Target="../tags/tag1503.xml"/></Relationships>
</file>

<file path=ppt/slides/_rels/slide7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516.xml"/><Relationship Id="rId4" Type="http://schemas.openxmlformats.org/officeDocument/2006/relationships/tags" Target="../tags/tag1515.xml"/><Relationship Id="rId3" Type="http://schemas.openxmlformats.org/officeDocument/2006/relationships/image" Target="../media/image21.jpeg"/><Relationship Id="rId2" Type="http://schemas.openxmlformats.org/officeDocument/2006/relationships/tags" Target="../tags/tag1514.xml"/><Relationship Id="rId1" Type="http://schemas.openxmlformats.org/officeDocument/2006/relationships/tags" Target="../tags/tag1513.xml"/></Relationships>
</file>

<file path=ppt/slides/_rels/slide77.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521.xml"/><Relationship Id="rId5" Type="http://schemas.openxmlformats.org/officeDocument/2006/relationships/tags" Target="../tags/tag1520.xml"/><Relationship Id="rId4" Type="http://schemas.openxmlformats.org/officeDocument/2006/relationships/tags" Target="../tags/tag1519.xml"/><Relationship Id="rId3" Type="http://schemas.openxmlformats.org/officeDocument/2006/relationships/image" Target="../media/image22.jpeg"/><Relationship Id="rId2" Type="http://schemas.openxmlformats.org/officeDocument/2006/relationships/tags" Target="../tags/tag1518.xml"/><Relationship Id="rId1" Type="http://schemas.openxmlformats.org/officeDocument/2006/relationships/tags" Target="../tags/tag1517.xml"/></Relationships>
</file>

<file path=ppt/slides/_rels/slide78.xml.rels><?xml version="1.0" encoding="UTF-8" standalone="yes"?>
<Relationships xmlns="http://schemas.openxmlformats.org/package/2006/relationships"><Relationship Id="rId9" Type="http://schemas.openxmlformats.org/officeDocument/2006/relationships/tags" Target="../tags/tag1529.xml"/><Relationship Id="rId8" Type="http://schemas.openxmlformats.org/officeDocument/2006/relationships/tags" Target="../tags/tag1528.xml"/><Relationship Id="rId7" Type="http://schemas.openxmlformats.org/officeDocument/2006/relationships/tags" Target="../tags/tag1527.xml"/><Relationship Id="rId6" Type="http://schemas.openxmlformats.org/officeDocument/2006/relationships/tags" Target="../tags/tag1526.xml"/><Relationship Id="rId5" Type="http://schemas.openxmlformats.org/officeDocument/2006/relationships/tags" Target="../tags/tag1525.xml"/><Relationship Id="rId4" Type="http://schemas.openxmlformats.org/officeDocument/2006/relationships/tags" Target="../tags/tag1524.xml"/><Relationship Id="rId3" Type="http://schemas.openxmlformats.org/officeDocument/2006/relationships/tags" Target="../tags/tag1523.xml"/><Relationship Id="rId2" Type="http://schemas.openxmlformats.org/officeDocument/2006/relationships/image" Target="../media/image1.png"/><Relationship Id="rId11" Type="http://schemas.openxmlformats.org/officeDocument/2006/relationships/slideLayout" Target="../slideLayouts/slideLayout68.xml"/><Relationship Id="rId10" Type="http://schemas.openxmlformats.org/officeDocument/2006/relationships/tags" Target="../tags/tag1530.xml"/><Relationship Id="rId1" Type="http://schemas.openxmlformats.org/officeDocument/2006/relationships/tags" Target="../tags/tag1522.xml"/></Relationships>
</file>

<file path=ppt/slides/_rels/slide79.xml.rels><?xml version="1.0" encoding="UTF-8" standalone="yes"?>
<Relationships xmlns="http://schemas.openxmlformats.org/package/2006/relationships"><Relationship Id="rId9" Type="http://schemas.openxmlformats.org/officeDocument/2006/relationships/tags" Target="../tags/tag1537.xml"/><Relationship Id="rId8" Type="http://schemas.openxmlformats.org/officeDocument/2006/relationships/tags" Target="../tags/tag1536.xml"/><Relationship Id="rId7" Type="http://schemas.openxmlformats.org/officeDocument/2006/relationships/tags" Target="../tags/tag1535.xml"/><Relationship Id="rId6" Type="http://schemas.openxmlformats.org/officeDocument/2006/relationships/tags" Target="../tags/tag1534.xml"/><Relationship Id="rId5" Type="http://schemas.openxmlformats.org/officeDocument/2006/relationships/tags" Target="../tags/tag1533.xml"/><Relationship Id="rId4" Type="http://schemas.openxmlformats.org/officeDocument/2006/relationships/image" Target="../media/image1.svg"/><Relationship Id="rId3" Type="http://schemas.openxmlformats.org/officeDocument/2006/relationships/image" Target="../media/image14.png"/><Relationship Id="rId2" Type="http://schemas.openxmlformats.org/officeDocument/2006/relationships/tags" Target="../tags/tag1532.xml"/><Relationship Id="rId12" Type="http://schemas.openxmlformats.org/officeDocument/2006/relationships/slideLayout" Target="../slideLayouts/slideLayout1.xml"/><Relationship Id="rId11" Type="http://schemas.openxmlformats.org/officeDocument/2006/relationships/tags" Target="../tags/tag1538.xml"/><Relationship Id="rId10" Type="http://schemas.openxmlformats.org/officeDocument/2006/relationships/image" Target="../media/image23.jpeg"/><Relationship Id="rId1" Type="http://schemas.openxmlformats.org/officeDocument/2006/relationships/tags" Target="../tags/tag1531.xml"/></Relationships>
</file>

<file path=ppt/slides/_rels/slide8.xml.rels><?xml version="1.0" encoding="UTF-8" standalone="yes"?>
<Relationships xmlns="http://schemas.openxmlformats.org/package/2006/relationships"><Relationship Id="rId9" Type="http://schemas.openxmlformats.org/officeDocument/2006/relationships/tags" Target="../tags/tag814.xml"/><Relationship Id="rId8" Type="http://schemas.openxmlformats.org/officeDocument/2006/relationships/tags" Target="../tags/tag813.xml"/><Relationship Id="rId7" Type="http://schemas.openxmlformats.org/officeDocument/2006/relationships/tags" Target="../tags/tag812.xml"/><Relationship Id="rId6" Type="http://schemas.openxmlformats.org/officeDocument/2006/relationships/tags" Target="../tags/tag811.xml"/><Relationship Id="rId5" Type="http://schemas.openxmlformats.org/officeDocument/2006/relationships/tags" Target="../tags/tag810.xml"/><Relationship Id="rId4" Type="http://schemas.openxmlformats.org/officeDocument/2006/relationships/tags" Target="../tags/tag809.xml"/><Relationship Id="rId3" Type="http://schemas.openxmlformats.org/officeDocument/2006/relationships/tags" Target="../tags/tag808.xml"/><Relationship Id="rId24" Type="http://schemas.openxmlformats.org/officeDocument/2006/relationships/slideLayout" Target="../slideLayouts/slideLayout7.xml"/><Relationship Id="rId23" Type="http://schemas.openxmlformats.org/officeDocument/2006/relationships/tags" Target="../tags/tag828.xml"/><Relationship Id="rId22" Type="http://schemas.openxmlformats.org/officeDocument/2006/relationships/tags" Target="../tags/tag827.xml"/><Relationship Id="rId21" Type="http://schemas.openxmlformats.org/officeDocument/2006/relationships/tags" Target="../tags/tag826.xml"/><Relationship Id="rId20" Type="http://schemas.openxmlformats.org/officeDocument/2006/relationships/tags" Target="../tags/tag825.xml"/><Relationship Id="rId2" Type="http://schemas.openxmlformats.org/officeDocument/2006/relationships/tags" Target="../tags/tag807.xml"/><Relationship Id="rId19" Type="http://schemas.openxmlformats.org/officeDocument/2006/relationships/tags" Target="../tags/tag824.xml"/><Relationship Id="rId18" Type="http://schemas.openxmlformats.org/officeDocument/2006/relationships/tags" Target="../tags/tag823.xml"/><Relationship Id="rId17" Type="http://schemas.openxmlformats.org/officeDocument/2006/relationships/tags" Target="../tags/tag822.xml"/><Relationship Id="rId16" Type="http://schemas.openxmlformats.org/officeDocument/2006/relationships/tags" Target="../tags/tag821.xml"/><Relationship Id="rId15" Type="http://schemas.openxmlformats.org/officeDocument/2006/relationships/tags" Target="../tags/tag820.xml"/><Relationship Id="rId14" Type="http://schemas.openxmlformats.org/officeDocument/2006/relationships/tags" Target="../tags/tag819.xml"/><Relationship Id="rId13" Type="http://schemas.openxmlformats.org/officeDocument/2006/relationships/tags" Target="../tags/tag818.xml"/><Relationship Id="rId12" Type="http://schemas.openxmlformats.org/officeDocument/2006/relationships/tags" Target="../tags/tag817.xml"/><Relationship Id="rId11" Type="http://schemas.openxmlformats.org/officeDocument/2006/relationships/tags" Target="../tags/tag816.xml"/><Relationship Id="rId10" Type="http://schemas.openxmlformats.org/officeDocument/2006/relationships/tags" Target="../tags/tag815.xml"/><Relationship Id="rId1" Type="http://schemas.openxmlformats.org/officeDocument/2006/relationships/tags" Target="../tags/tag806.xml"/></Relationships>
</file>

<file path=ppt/slides/_rels/slide80.xml.rels><?xml version="1.0" encoding="UTF-8" standalone="yes"?>
<Relationships xmlns="http://schemas.openxmlformats.org/package/2006/relationships"><Relationship Id="rId9" Type="http://schemas.openxmlformats.org/officeDocument/2006/relationships/tags" Target="../tags/tag1545.xml"/><Relationship Id="rId8" Type="http://schemas.openxmlformats.org/officeDocument/2006/relationships/tags" Target="../tags/tag1544.xml"/><Relationship Id="rId7" Type="http://schemas.openxmlformats.org/officeDocument/2006/relationships/image" Target="../media/image24.jpeg"/><Relationship Id="rId6" Type="http://schemas.openxmlformats.org/officeDocument/2006/relationships/tags" Target="../tags/tag1543.xml"/><Relationship Id="rId5" Type="http://schemas.openxmlformats.org/officeDocument/2006/relationships/tags" Target="../tags/tag1542.xml"/><Relationship Id="rId4" Type="http://schemas.openxmlformats.org/officeDocument/2006/relationships/tags" Target="../tags/tag1541.xml"/><Relationship Id="rId3" Type="http://schemas.openxmlformats.org/officeDocument/2006/relationships/image" Target="../media/image1.png"/><Relationship Id="rId2" Type="http://schemas.openxmlformats.org/officeDocument/2006/relationships/tags" Target="../tags/tag1540.xml"/><Relationship Id="rId12" Type="http://schemas.openxmlformats.org/officeDocument/2006/relationships/slideLayout" Target="../slideLayouts/slideLayout68.xml"/><Relationship Id="rId11" Type="http://schemas.openxmlformats.org/officeDocument/2006/relationships/tags" Target="../tags/tag1546.xml"/><Relationship Id="rId10" Type="http://schemas.openxmlformats.org/officeDocument/2006/relationships/image" Target="../media/image25.png"/><Relationship Id="rId1" Type="http://schemas.openxmlformats.org/officeDocument/2006/relationships/tags" Target="../tags/tag1539.xml"/></Relationships>
</file>

<file path=ppt/slides/_rels/slide9.xml.rels><?xml version="1.0" encoding="UTF-8" standalone="yes"?>
<Relationships xmlns="http://schemas.openxmlformats.org/package/2006/relationships"><Relationship Id="rId9" Type="http://schemas.openxmlformats.org/officeDocument/2006/relationships/tags" Target="../tags/tag837.xml"/><Relationship Id="rId8" Type="http://schemas.openxmlformats.org/officeDocument/2006/relationships/tags" Target="../tags/tag836.xml"/><Relationship Id="rId7" Type="http://schemas.openxmlformats.org/officeDocument/2006/relationships/tags" Target="../tags/tag835.xml"/><Relationship Id="rId6" Type="http://schemas.openxmlformats.org/officeDocument/2006/relationships/tags" Target="../tags/tag834.xml"/><Relationship Id="rId5" Type="http://schemas.openxmlformats.org/officeDocument/2006/relationships/tags" Target="../tags/tag833.xml"/><Relationship Id="rId4" Type="http://schemas.openxmlformats.org/officeDocument/2006/relationships/tags" Target="../tags/tag832.xml"/><Relationship Id="rId3" Type="http://schemas.openxmlformats.org/officeDocument/2006/relationships/tags" Target="../tags/tag831.xml"/><Relationship Id="rId24" Type="http://schemas.openxmlformats.org/officeDocument/2006/relationships/slideLayout" Target="../slideLayouts/slideLayout21.xml"/><Relationship Id="rId23" Type="http://schemas.openxmlformats.org/officeDocument/2006/relationships/tags" Target="../tags/tag851.xml"/><Relationship Id="rId22" Type="http://schemas.openxmlformats.org/officeDocument/2006/relationships/tags" Target="../tags/tag850.xml"/><Relationship Id="rId21" Type="http://schemas.openxmlformats.org/officeDocument/2006/relationships/tags" Target="../tags/tag849.xml"/><Relationship Id="rId20" Type="http://schemas.openxmlformats.org/officeDocument/2006/relationships/tags" Target="../tags/tag848.xml"/><Relationship Id="rId2" Type="http://schemas.openxmlformats.org/officeDocument/2006/relationships/tags" Target="../tags/tag830.xml"/><Relationship Id="rId19" Type="http://schemas.openxmlformats.org/officeDocument/2006/relationships/tags" Target="../tags/tag847.xml"/><Relationship Id="rId18" Type="http://schemas.openxmlformats.org/officeDocument/2006/relationships/tags" Target="../tags/tag846.xml"/><Relationship Id="rId17" Type="http://schemas.openxmlformats.org/officeDocument/2006/relationships/tags" Target="../tags/tag845.xml"/><Relationship Id="rId16" Type="http://schemas.openxmlformats.org/officeDocument/2006/relationships/tags" Target="../tags/tag844.xml"/><Relationship Id="rId15" Type="http://schemas.openxmlformats.org/officeDocument/2006/relationships/tags" Target="../tags/tag843.xml"/><Relationship Id="rId14" Type="http://schemas.openxmlformats.org/officeDocument/2006/relationships/tags" Target="../tags/tag842.xml"/><Relationship Id="rId13" Type="http://schemas.openxmlformats.org/officeDocument/2006/relationships/tags" Target="../tags/tag841.xml"/><Relationship Id="rId12" Type="http://schemas.openxmlformats.org/officeDocument/2006/relationships/tags" Target="../tags/tag840.xml"/><Relationship Id="rId11" Type="http://schemas.openxmlformats.org/officeDocument/2006/relationships/tags" Target="../tags/tag839.xml"/><Relationship Id="rId10" Type="http://schemas.openxmlformats.org/officeDocument/2006/relationships/tags" Target="../tags/tag838.xml"/><Relationship Id="rId1" Type="http://schemas.openxmlformats.org/officeDocument/2006/relationships/tags" Target="../tags/tag8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副标题 4"/>
          <p:cNvSpPr>
            <a:spLocks noGrp="1"/>
          </p:cNvSpPr>
          <p:nvPr>
            <p:ph type="subTitle" idx="1"/>
            <p:custDataLst>
              <p:tags r:id="rId1"/>
            </p:custDataLst>
          </p:nvPr>
        </p:nvSpPr>
        <p:spPr/>
        <p:txBody>
          <a:bodyPr/>
          <a:lstStyle/>
          <a:p>
            <a:pPr algn="r"/>
            <a:r>
              <a:rPr lang="zh-CN" altLang="en-US" dirty="0"/>
              <a:t>徐老师</a:t>
            </a:r>
            <a:endParaRPr lang="zh-CN" altLang="en-US" dirty="0"/>
          </a:p>
        </p:txBody>
      </p:sp>
      <p:sp>
        <p:nvSpPr>
          <p:cNvPr id="4" name="标题 3"/>
          <p:cNvSpPr>
            <a:spLocks noGrp="1"/>
          </p:cNvSpPr>
          <p:nvPr>
            <p:ph type="ctrTitle"/>
            <p:custDataLst>
              <p:tags r:id="rId2"/>
            </p:custDataLst>
          </p:nvPr>
        </p:nvSpPr>
        <p:spPr/>
        <p:txBody>
          <a:bodyPr/>
          <a:lstStyle/>
          <a:p>
            <a:r>
              <a:rPr lang="zh-CN" altLang="en-US" dirty="0"/>
              <a:t>面试模拟训练</a:t>
            </a:r>
            <a:endParaRPr lang="zh-CN" altLang="en-US" dirty="0"/>
          </a:p>
        </p:txBody>
      </p:sp>
    </p:spTree>
    <p:custDataLst>
      <p:tags r:id="rId3"/>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矩形 11"/>
          <p:cNvSpPr/>
          <p:nvPr userDrawn="1">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baseline="0">
              <a:solidFill>
                <a:schemeClr val="dk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userDrawn="1">
            <p:custDataLst>
              <p:tags r:id="rId2"/>
            </p:custDataLst>
          </p:nvPr>
        </p:nvPicPr>
        <p:blipFill rotWithShape="1">
          <a:blip r:embed="rId3"/>
          <a:srcRect/>
          <a:stretch>
            <a:fillRect/>
          </a:stretch>
        </p:blipFill>
        <p:spPr>
          <a:xfrm>
            <a:off x="0" y="5391785"/>
            <a:ext cx="12192000" cy="1466215"/>
          </a:xfrm>
          <a:prstGeom prst="rect">
            <a:avLst/>
          </a:prstGeom>
        </p:spPr>
      </p:pic>
      <p:sp>
        <p:nvSpPr>
          <p:cNvPr id="16" name="任意多边形: 形状 28"/>
          <p:cNvSpPr/>
          <p:nvPr userDrawn="1">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3" name="文本框 2"/>
          <p:cNvSpPr txBox="1"/>
          <p:nvPr>
            <p:custDataLst>
              <p:tags r:id="rId5"/>
            </p:custDataLst>
          </p:nvPr>
        </p:nvSpPr>
        <p:spPr>
          <a:xfrm>
            <a:off x="457155" y="152401"/>
            <a:ext cx="11277689" cy="609600"/>
          </a:xfrm>
          <a:prstGeom prst="rect">
            <a:avLst/>
          </a:prstGeom>
          <a:noFill/>
        </p:spPr>
        <p:txBody>
          <a:bodyPr wrap="square" lIns="63500" tIns="25400" rIns="63500" bIns="25400" rtlCol="0" anchor="ctr" anchorCtr="0">
            <a:normAutofit/>
          </a:bodyPr>
          <a:p>
            <a:pPr marL="0" indent="0" algn="l">
              <a:lnSpc>
                <a:spcPct val="100000"/>
              </a:lnSpc>
              <a:spcBef>
                <a:spcPts val="0"/>
              </a:spcBef>
              <a:spcAft>
                <a:spcPts val="0"/>
              </a:spcAft>
              <a:buSzPct val="100000"/>
              <a:buNone/>
            </a:pPr>
            <a:r>
              <a:rPr altLang="en-US" sz="3200" b="1" spc="160" dirty="0">
                <a:solidFill>
                  <a:schemeClr val="accent1"/>
                </a:solidFill>
                <a:latin typeface="微软雅黑" panose="020B0503020204020204" pitchFamily="34" charset="-122"/>
                <a:ea typeface="微软雅黑" panose="020B0503020204020204" pitchFamily="34" charset="-122"/>
              </a:rPr>
              <a:t>老师的打分依据</a:t>
            </a:r>
            <a:endParaRPr altLang="en-US" sz="3200" b="1" spc="160" dirty="0">
              <a:solidFill>
                <a:schemeClr val="accent1"/>
              </a:solidFill>
              <a:latin typeface="微软雅黑" panose="020B0503020204020204" pitchFamily="34" charset="-122"/>
              <a:ea typeface="微软雅黑" panose="020B0503020204020204" pitchFamily="34" charset="-122"/>
            </a:endParaRPr>
          </a:p>
        </p:txBody>
      </p:sp>
      <p:sp>
        <p:nvSpPr>
          <p:cNvPr id="108" name="文本框 107"/>
          <p:cNvSpPr txBox="1"/>
          <p:nvPr>
            <p:custDataLst>
              <p:tags r:id="rId6"/>
            </p:custDataLst>
          </p:nvPr>
        </p:nvSpPr>
        <p:spPr>
          <a:xfrm>
            <a:off x="2461695" y="4956738"/>
            <a:ext cx="3597192" cy="827261"/>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en-US" altLang="en-US" sz="4400" b="1" spc="360" dirty="0">
                <a:solidFill>
                  <a:schemeClr val="dk1">
                    <a:lumMod val="65000"/>
                    <a:lumOff val="35000"/>
                  </a:schemeClr>
                </a:solidFill>
                <a:latin typeface="微软雅黑" panose="020B0503020204020204" pitchFamily="34" charset="-122"/>
                <a:ea typeface="微软雅黑" panose="020B0503020204020204" pitchFamily="34" charset="-122"/>
              </a:rPr>
              <a:t>整体感受</a:t>
            </a:r>
            <a:endParaRPr lang="en-US" altLang="en-US" sz="4400" b="1" spc="360" dirty="0">
              <a:solidFill>
                <a:schemeClr val="dk1">
                  <a:lumMod val="65000"/>
                  <a:lumOff val="35000"/>
                </a:schemeClr>
              </a:solidFill>
              <a:latin typeface="微软雅黑" panose="020B0503020204020204" pitchFamily="34" charset="-122"/>
              <a:ea typeface="微软雅黑" panose="020B0503020204020204" pitchFamily="34" charset="-122"/>
            </a:endParaRPr>
          </a:p>
        </p:txBody>
      </p:sp>
      <p:sp>
        <p:nvSpPr>
          <p:cNvPr id="106" name="文本框 105"/>
          <p:cNvSpPr txBox="1"/>
          <p:nvPr>
            <p:custDataLst>
              <p:tags r:id="rId7"/>
            </p:custDataLst>
          </p:nvPr>
        </p:nvSpPr>
        <p:spPr>
          <a:xfrm>
            <a:off x="6285513" y="4956738"/>
            <a:ext cx="3597192" cy="827261"/>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en-US" altLang="zh-CN" sz="4400" b="1" spc="360" dirty="0">
                <a:solidFill>
                  <a:schemeClr val="dk1">
                    <a:lumMod val="65000"/>
                    <a:lumOff val="35000"/>
                  </a:schemeClr>
                </a:solidFill>
                <a:latin typeface="微软雅黑" panose="020B0503020204020204" pitchFamily="34" charset="-122"/>
                <a:ea typeface="微软雅黑" panose="020B0503020204020204" pitchFamily="34" charset="-122"/>
              </a:rPr>
              <a:t>记住的内容</a:t>
            </a:r>
            <a:endParaRPr lang="en-US" altLang="zh-CN" sz="4400" b="1" spc="360" dirty="0">
              <a:solidFill>
                <a:schemeClr val="dk1">
                  <a:lumMod val="65000"/>
                  <a:lumOff val="35000"/>
                </a:schemeClr>
              </a:solidFill>
              <a:latin typeface="微软雅黑" panose="020B0503020204020204" pitchFamily="34" charset="-122"/>
              <a:ea typeface="微软雅黑" panose="020B0503020204020204" pitchFamily="34" charset="-122"/>
            </a:endParaRPr>
          </a:p>
        </p:txBody>
      </p:sp>
      <p:sp>
        <p:nvSpPr>
          <p:cNvPr id="107" name="矩形: 圆角 106"/>
          <p:cNvSpPr/>
          <p:nvPr>
            <p:custDataLst>
              <p:tags r:id="rId8"/>
            </p:custDataLst>
          </p:nvPr>
        </p:nvSpPr>
        <p:spPr>
          <a:xfrm>
            <a:off x="2877789" y="1685449"/>
            <a:ext cx="2796321" cy="279632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09" name="形状"/>
          <p:cNvSpPr/>
          <p:nvPr>
            <p:custDataLst>
              <p:tags r:id="rId9"/>
            </p:custDataLst>
          </p:nvPr>
        </p:nvSpPr>
        <p:spPr>
          <a:xfrm>
            <a:off x="3870625" y="2566298"/>
            <a:ext cx="778892" cy="778892"/>
          </a:xfrm>
          <a:custGeom>
            <a:avLst/>
            <a:gdLst/>
            <a:ahLst/>
            <a:cxnLst>
              <a:cxn ang="0">
                <a:pos x="wd2" y="hd2"/>
              </a:cxn>
              <a:cxn ang="5400000">
                <a:pos x="wd2" y="hd2"/>
              </a:cxn>
              <a:cxn ang="10800000">
                <a:pos x="wd2" y="hd2"/>
              </a:cxn>
              <a:cxn ang="16200000">
                <a:pos x="wd2" y="hd2"/>
              </a:cxn>
            </a:cxnLst>
            <a:rect l="0" t="0" r="r" b="b"/>
            <a:pathLst>
              <a:path w="21600" h="21600" extrusionOk="0">
                <a:moveTo>
                  <a:pt x="17593" y="17878"/>
                </a:moveTo>
                <a:cubicBezTo>
                  <a:pt x="16514" y="16546"/>
                  <a:pt x="15177" y="15812"/>
                  <a:pt x="14084" y="15323"/>
                </a:cubicBezTo>
                <a:cubicBezTo>
                  <a:pt x="13842" y="15214"/>
                  <a:pt x="13687" y="15099"/>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5"/>
                  <a:pt x="15663" y="12629"/>
                  <a:pt x="15663" y="9051"/>
                </a:cubicBezTo>
                <a:cubicBezTo>
                  <a:pt x="15663" y="5000"/>
                  <a:pt x="14115" y="2945"/>
                  <a:pt x="11061" y="2945"/>
                </a:cubicBezTo>
                <a:cubicBezTo>
                  <a:pt x="8481" y="2945"/>
                  <a:pt x="5845" y="3642"/>
                  <a:pt x="5845" y="8806"/>
                </a:cubicBezTo>
                <a:cubicBezTo>
                  <a:pt x="5845" y="12555"/>
                  <a:pt x="5219" y="13278"/>
                  <a:pt x="5122" y="13367"/>
                </a:cubicBezTo>
                <a:cubicBezTo>
                  <a:pt x="4957" y="13416"/>
                  <a:pt x="4826" y="13551"/>
                  <a:pt x="4784" y="13723"/>
                </a:cubicBezTo>
                <a:cubicBezTo>
                  <a:pt x="4734" y="13935"/>
                  <a:pt x="4828" y="14153"/>
                  <a:pt x="5015" y="14262"/>
                </a:cubicBezTo>
                <a:cubicBezTo>
                  <a:pt x="6396" y="15064"/>
                  <a:pt x="7482" y="15136"/>
                  <a:pt x="8065" y="15091"/>
                </a:cubicBezTo>
                <a:cubicBezTo>
                  <a:pt x="7994" y="15151"/>
                  <a:pt x="7850" y="15241"/>
                  <a:pt x="7564" y="15335"/>
                </a:cubicBezTo>
                <a:cubicBezTo>
                  <a:pt x="6211" y="15776"/>
                  <a:pt x="4766" y="16807"/>
                  <a:pt x="3958" y="17834"/>
                </a:cubicBezTo>
                <a:cubicBezTo>
                  <a:pt x="2125" y="16050"/>
                  <a:pt x="982" y="13560"/>
                  <a:pt x="982" y="10800"/>
                </a:cubicBezTo>
                <a:cubicBezTo>
                  <a:pt x="982" y="5377"/>
                  <a:pt x="5377" y="982"/>
                  <a:pt x="10800" y="982"/>
                </a:cubicBezTo>
                <a:cubicBezTo>
                  <a:pt x="16222" y="982"/>
                  <a:pt x="20618" y="5377"/>
                  <a:pt x="20618" y="10800"/>
                </a:cubicBezTo>
                <a:cubicBezTo>
                  <a:pt x="20618" y="13584"/>
                  <a:pt x="19454" y="16092"/>
                  <a:pt x="17593" y="17878"/>
                </a:cubicBezTo>
                <a:moveTo>
                  <a:pt x="10800" y="20618"/>
                </a:moveTo>
                <a:cubicBezTo>
                  <a:pt x="8489" y="20618"/>
                  <a:pt x="6370" y="19815"/>
                  <a:pt x="4693" y="18480"/>
                </a:cubicBezTo>
                <a:cubicBezTo>
                  <a:pt x="5360" y="17604"/>
                  <a:pt x="6693" y="16652"/>
                  <a:pt x="7869" y="16268"/>
                </a:cubicBezTo>
                <a:cubicBezTo>
                  <a:pt x="8578" y="16037"/>
                  <a:pt x="8988" y="15688"/>
                  <a:pt x="9087" y="15232"/>
                </a:cubicBezTo>
                <a:cubicBezTo>
                  <a:pt x="9214" y="14656"/>
                  <a:pt x="8775" y="14230"/>
                  <a:pt x="8725" y="14183"/>
                </a:cubicBezTo>
                <a:cubicBezTo>
                  <a:pt x="8597" y="14065"/>
                  <a:pt x="8412" y="14025"/>
                  <a:pt x="8246" y="14075"/>
                </a:cubicBezTo>
                <a:cubicBezTo>
                  <a:pt x="8208" y="14086"/>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6"/>
                  <a:pt x="13097" y="13993"/>
                </a:cubicBezTo>
                <a:cubicBezTo>
                  <a:pt x="12883" y="13971"/>
                  <a:pt x="12690" y="14092"/>
                  <a:pt x="12605" y="14285"/>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path>
            </a:pathLst>
          </a:custGeom>
          <a:solidFill>
            <a:schemeClr val="lt1"/>
          </a:solidFill>
          <a:ln w="12700">
            <a:miter lim="400000"/>
          </a:ln>
        </p:spPr>
        <p:txBody>
          <a:bodyPr lIns="38100" tIns="38100" rIns="38100" bIns="38100" anchor="ctr"/>
          <a:lstStyle/>
          <a:p>
            <a:pPr algn="ctr" defTabSz="457200">
              <a:lnSpc>
                <a:spcPct val="120000"/>
              </a:lnSpc>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endParaRPr>
          </a:p>
        </p:txBody>
      </p:sp>
      <p:sp>
        <p:nvSpPr>
          <p:cNvPr id="105" name="矩形: 圆角 104"/>
          <p:cNvSpPr/>
          <p:nvPr>
            <p:custDataLst>
              <p:tags r:id="rId10"/>
            </p:custDataLst>
          </p:nvPr>
        </p:nvSpPr>
        <p:spPr>
          <a:xfrm>
            <a:off x="6698704" y="1685449"/>
            <a:ext cx="2796321" cy="279632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微软雅黑" panose="020B0503020204020204" pitchFamily="34" charset="-122"/>
              <a:ea typeface="微软雅黑" panose="020B0503020204020204" pitchFamily="34" charset="-122"/>
            </a:endParaRPr>
          </a:p>
        </p:txBody>
      </p:sp>
      <p:grpSp>
        <p:nvGrpSpPr>
          <p:cNvPr id="31" name="icon"/>
          <p:cNvGrpSpPr/>
          <p:nvPr>
            <p:custDataLst>
              <p:tags r:id="rId11"/>
            </p:custDataLst>
          </p:nvPr>
        </p:nvGrpSpPr>
        <p:grpSpPr>
          <a:xfrm rot="0">
            <a:off x="7706583" y="2567970"/>
            <a:ext cx="777220" cy="777220"/>
            <a:chOff x="15224951" y="15507891"/>
            <a:chExt cx="1547813" cy="1547813"/>
          </a:xfrm>
          <a:solidFill>
            <a:schemeClr val="accent1"/>
          </a:solidFill>
        </p:grpSpPr>
        <p:sp>
          <p:nvSpPr>
            <p:cNvPr id="32" name="PA-任意多边形: 形状 2350"/>
            <p:cNvSpPr/>
            <p:nvPr>
              <p:custDataLst>
                <p:tags r:id="rId12"/>
              </p:custDataLst>
            </p:nvPr>
          </p:nvSpPr>
          <p:spPr>
            <a:xfrm>
              <a:off x="15224951" y="15555516"/>
              <a:ext cx="1047750" cy="1452563"/>
            </a:xfrm>
            <a:custGeom>
              <a:avLst/>
              <a:gdLst>
                <a:gd name="connsiteX0" fmla="*/ 1041797 w 1047750"/>
                <a:gd name="connsiteY0" fmla="*/ 317564 h 1452562"/>
                <a:gd name="connsiteX1" fmla="*/ 742093 w 1047750"/>
                <a:gd name="connsiteY1" fmla="*/ 17859 h 1452562"/>
                <a:gd name="connsiteX2" fmla="*/ 17859 w 1047750"/>
                <a:gd name="connsiteY2" fmla="*/ 17859 h 1452562"/>
                <a:gd name="connsiteX3" fmla="*/ 17859 w 1047750"/>
                <a:gd name="connsiteY3" fmla="*/ 1446609 h 1452562"/>
                <a:gd name="connsiteX4" fmla="*/ 1041797 w 1047750"/>
                <a:gd name="connsiteY4" fmla="*/ 1446609 h 1452562"/>
                <a:gd name="connsiteX5" fmla="*/ 1041797 w 1047750"/>
                <a:gd name="connsiteY5" fmla="*/ 317564 h 1452562"/>
                <a:gd name="connsiteX6" fmla="*/ 756047 w 1047750"/>
                <a:gd name="connsiteY6" fmla="*/ 99155 h 1452562"/>
                <a:gd name="connsiteX7" fmla="*/ 960501 w 1047750"/>
                <a:gd name="connsiteY7" fmla="*/ 303609 h 1452562"/>
                <a:gd name="connsiteX8" fmla="*/ 756047 w 1047750"/>
                <a:gd name="connsiteY8" fmla="*/ 303609 h 1452562"/>
                <a:gd name="connsiteX9" fmla="*/ 756047 w 1047750"/>
                <a:gd name="connsiteY9" fmla="*/ 99155 h 1452562"/>
                <a:gd name="connsiteX10" fmla="*/ 65484 w 1047750"/>
                <a:gd name="connsiteY10" fmla="*/ 1398984 h 1452562"/>
                <a:gd name="connsiteX11" fmla="*/ 65484 w 1047750"/>
                <a:gd name="connsiteY11" fmla="*/ 65484 h 1452562"/>
                <a:gd name="connsiteX12" fmla="*/ 708422 w 1047750"/>
                <a:gd name="connsiteY12" fmla="*/ 65484 h 1452562"/>
                <a:gd name="connsiteX13" fmla="*/ 708422 w 1047750"/>
                <a:gd name="connsiteY13" fmla="*/ 351234 h 1452562"/>
                <a:gd name="connsiteX14" fmla="*/ 994172 w 1047750"/>
                <a:gd name="connsiteY14" fmla="*/ 351234 h 1452562"/>
                <a:gd name="connsiteX15" fmla="*/ 994172 w 1047750"/>
                <a:gd name="connsiteY15" fmla="*/ 1398984 h 1452562"/>
                <a:gd name="connsiteX16" fmla="*/ 65484 w 1047750"/>
                <a:gd name="connsiteY16" fmla="*/ 1398984 h 1452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7750" h="1452562">
                  <a:moveTo>
                    <a:pt x="1041797" y="317564"/>
                  </a:moveTo>
                  <a:lnTo>
                    <a:pt x="742093" y="17859"/>
                  </a:lnTo>
                  <a:lnTo>
                    <a:pt x="17859" y="17859"/>
                  </a:lnTo>
                  <a:lnTo>
                    <a:pt x="17859" y="1446609"/>
                  </a:lnTo>
                  <a:lnTo>
                    <a:pt x="1041797" y="1446609"/>
                  </a:lnTo>
                  <a:lnTo>
                    <a:pt x="1041797" y="317564"/>
                  </a:lnTo>
                  <a:close/>
                  <a:moveTo>
                    <a:pt x="756047" y="99155"/>
                  </a:moveTo>
                  <a:lnTo>
                    <a:pt x="960501" y="303609"/>
                  </a:lnTo>
                  <a:lnTo>
                    <a:pt x="756047" y="303609"/>
                  </a:lnTo>
                  <a:lnTo>
                    <a:pt x="756047" y="99155"/>
                  </a:lnTo>
                  <a:close/>
                  <a:moveTo>
                    <a:pt x="65484" y="1398984"/>
                  </a:moveTo>
                  <a:lnTo>
                    <a:pt x="65484" y="65484"/>
                  </a:lnTo>
                  <a:lnTo>
                    <a:pt x="708422" y="65484"/>
                  </a:lnTo>
                  <a:lnTo>
                    <a:pt x="708422" y="351234"/>
                  </a:lnTo>
                  <a:lnTo>
                    <a:pt x="994172" y="351234"/>
                  </a:lnTo>
                  <a:lnTo>
                    <a:pt x="994172" y="1398984"/>
                  </a:lnTo>
                  <a:lnTo>
                    <a:pt x="65484" y="1398984"/>
                  </a:lnTo>
                  <a:close/>
                </a:path>
              </a:pathLst>
            </a:custGeom>
            <a:solidFill>
              <a:schemeClr val="lt1"/>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2" name="PA-任意多边形: 形状 2351"/>
            <p:cNvSpPr/>
            <p:nvPr>
              <p:custDataLst>
                <p:tags r:id="rId13"/>
              </p:custDataLst>
            </p:nvPr>
          </p:nvSpPr>
          <p:spPr>
            <a:xfrm>
              <a:off x="16510826" y="15507891"/>
              <a:ext cx="261938" cy="1547813"/>
            </a:xfrm>
            <a:custGeom>
              <a:avLst/>
              <a:gdLst>
                <a:gd name="connsiteX0" fmla="*/ 255984 w 261937"/>
                <a:gd name="connsiteY0" fmla="*/ 17859 h 1547812"/>
                <a:gd name="connsiteX1" fmla="*/ 17859 w 261937"/>
                <a:gd name="connsiteY1" fmla="*/ 17859 h 1547812"/>
                <a:gd name="connsiteX2" fmla="*/ 17859 w 261937"/>
                <a:gd name="connsiteY2" fmla="*/ 1309354 h 1547812"/>
                <a:gd name="connsiteX3" fmla="*/ 136922 w 261937"/>
                <a:gd name="connsiteY3" fmla="*/ 1547479 h 1547812"/>
                <a:gd name="connsiteX4" fmla="*/ 255984 w 261937"/>
                <a:gd name="connsiteY4" fmla="*/ 1309354 h 1547812"/>
                <a:gd name="connsiteX5" fmla="*/ 255984 w 261937"/>
                <a:gd name="connsiteY5" fmla="*/ 17859 h 1547812"/>
                <a:gd name="connsiteX6" fmla="*/ 208359 w 261937"/>
                <a:gd name="connsiteY6" fmla="*/ 65484 h 1547812"/>
                <a:gd name="connsiteX7" fmla="*/ 208359 w 261937"/>
                <a:gd name="connsiteY7" fmla="*/ 255984 h 1547812"/>
                <a:gd name="connsiteX8" fmla="*/ 65484 w 261937"/>
                <a:gd name="connsiteY8" fmla="*/ 255984 h 1547812"/>
                <a:gd name="connsiteX9" fmla="*/ 65484 w 261937"/>
                <a:gd name="connsiteY9" fmla="*/ 65484 h 1547812"/>
                <a:gd name="connsiteX10" fmla="*/ 208359 w 261937"/>
                <a:gd name="connsiteY10" fmla="*/ 65484 h 1547812"/>
                <a:gd name="connsiteX11" fmla="*/ 136922 w 261937"/>
                <a:gd name="connsiteY11" fmla="*/ 1440990 h 1547812"/>
                <a:gd name="connsiteX12" fmla="*/ 65484 w 261937"/>
                <a:gd name="connsiteY12" fmla="*/ 1298115 h 1547812"/>
                <a:gd name="connsiteX13" fmla="*/ 65484 w 261937"/>
                <a:gd name="connsiteY13" fmla="*/ 303609 h 1547812"/>
                <a:gd name="connsiteX14" fmla="*/ 208359 w 261937"/>
                <a:gd name="connsiteY14" fmla="*/ 303609 h 1547812"/>
                <a:gd name="connsiteX15" fmla="*/ 208359 w 261937"/>
                <a:gd name="connsiteY15" fmla="*/ 1298115 h 1547812"/>
                <a:gd name="connsiteX16" fmla="*/ 136922 w 261937"/>
                <a:gd name="connsiteY16" fmla="*/ 1440990 h 1547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1937" h="1547812">
                  <a:moveTo>
                    <a:pt x="255984" y="17859"/>
                  </a:moveTo>
                  <a:lnTo>
                    <a:pt x="17859" y="17859"/>
                  </a:lnTo>
                  <a:lnTo>
                    <a:pt x="17859" y="1309354"/>
                  </a:lnTo>
                  <a:lnTo>
                    <a:pt x="136922" y="1547479"/>
                  </a:lnTo>
                  <a:lnTo>
                    <a:pt x="255984" y="1309354"/>
                  </a:lnTo>
                  <a:lnTo>
                    <a:pt x="255984" y="17859"/>
                  </a:lnTo>
                  <a:close/>
                  <a:moveTo>
                    <a:pt x="208359" y="65484"/>
                  </a:moveTo>
                  <a:lnTo>
                    <a:pt x="208359" y="255984"/>
                  </a:lnTo>
                  <a:lnTo>
                    <a:pt x="65484" y="255984"/>
                  </a:lnTo>
                  <a:lnTo>
                    <a:pt x="65484" y="65484"/>
                  </a:lnTo>
                  <a:lnTo>
                    <a:pt x="208359" y="65484"/>
                  </a:lnTo>
                  <a:close/>
                  <a:moveTo>
                    <a:pt x="136922" y="1440990"/>
                  </a:moveTo>
                  <a:lnTo>
                    <a:pt x="65484" y="1298115"/>
                  </a:lnTo>
                  <a:lnTo>
                    <a:pt x="65484" y="303609"/>
                  </a:lnTo>
                  <a:lnTo>
                    <a:pt x="208359" y="303609"/>
                  </a:lnTo>
                  <a:lnTo>
                    <a:pt x="208359" y="1298115"/>
                  </a:lnTo>
                  <a:lnTo>
                    <a:pt x="136922" y="1440990"/>
                  </a:lnTo>
                  <a:close/>
                </a:path>
              </a:pathLst>
            </a:custGeom>
            <a:solidFill>
              <a:schemeClr val="lt1"/>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6" name="PA-任意多边形: 形状 2352"/>
            <p:cNvSpPr/>
            <p:nvPr>
              <p:custDataLst>
                <p:tags r:id="rId14"/>
              </p:custDataLst>
            </p:nvPr>
          </p:nvSpPr>
          <p:spPr>
            <a:xfrm>
              <a:off x="15415451" y="15793641"/>
              <a:ext cx="309563" cy="71438"/>
            </a:xfrm>
            <a:custGeom>
              <a:avLst/>
              <a:gdLst>
                <a:gd name="connsiteX0" fmla="*/ 17859 w 309562"/>
                <a:gd name="connsiteY0" fmla="*/ 17859 h 71437"/>
                <a:gd name="connsiteX1" fmla="*/ 303609 w 309562"/>
                <a:gd name="connsiteY1" fmla="*/ 17859 h 71437"/>
                <a:gd name="connsiteX2" fmla="*/ 303609 w 309562"/>
                <a:gd name="connsiteY2" fmla="*/ 65484 h 71437"/>
                <a:gd name="connsiteX3" fmla="*/ 17859 w 309562"/>
                <a:gd name="connsiteY3" fmla="*/ 65484 h 71437"/>
              </a:gdLst>
              <a:ahLst/>
              <a:cxnLst>
                <a:cxn ang="0">
                  <a:pos x="connsiteX0" y="connsiteY0"/>
                </a:cxn>
                <a:cxn ang="0">
                  <a:pos x="connsiteX1" y="connsiteY1"/>
                </a:cxn>
                <a:cxn ang="0">
                  <a:pos x="connsiteX2" y="connsiteY2"/>
                </a:cxn>
                <a:cxn ang="0">
                  <a:pos x="connsiteX3" y="connsiteY3"/>
                </a:cxn>
              </a:cxnLst>
              <a:rect l="l" t="t" r="r" b="b"/>
              <a:pathLst>
                <a:path w="309562" h="71437">
                  <a:moveTo>
                    <a:pt x="17859" y="17859"/>
                  </a:moveTo>
                  <a:lnTo>
                    <a:pt x="303609" y="17859"/>
                  </a:lnTo>
                  <a:lnTo>
                    <a:pt x="303609" y="65484"/>
                  </a:lnTo>
                  <a:lnTo>
                    <a:pt x="17859" y="65484"/>
                  </a:lnTo>
                  <a:close/>
                </a:path>
              </a:pathLst>
            </a:custGeom>
            <a:solidFill>
              <a:schemeClr val="lt1">
                <a:lumMod val="95000"/>
              </a:schemeClr>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8" name="PA-任意多边形: 形状 2353"/>
            <p:cNvSpPr/>
            <p:nvPr>
              <p:custDataLst>
                <p:tags r:id="rId15"/>
              </p:custDataLst>
            </p:nvPr>
          </p:nvSpPr>
          <p:spPr>
            <a:xfrm>
              <a:off x="15415451" y="16031766"/>
              <a:ext cx="666750" cy="71438"/>
            </a:xfrm>
            <a:custGeom>
              <a:avLst/>
              <a:gdLst>
                <a:gd name="connsiteX0" fmla="*/ 17859 w 666750"/>
                <a:gd name="connsiteY0" fmla="*/ 17859 h 71437"/>
                <a:gd name="connsiteX1" fmla="*/ 660797 w 666750"/>
                <a:gd name="connsiteY1" fmla="*/ 17859 h 71437"/>
                <a:gd name="connsiteX2" fmla="*/ 660797 w 666750"/>
                <a:gd name="connsiteY2" fmla="*/ 65484 h 71437"/>
                <a:gd name="connsiteX3" fmla="*/ 17859 w 666750"/>
                <a:gd name="connsiteY3" fmla="*/ 65484 h 71437"/>
              </a:gdLst>
              <a:ahLst/>
              <a:cxnLst>
                <a:cxn ang="0">
                  <a:pos x="connsiteX0" y="connsiteY0"/>
                </a:cxn>
                <a:cxn ang="0">
                  <a:pos x="connsiteX1" y="connsiteY1"/>
                </a:cxn>
                <a:cxn ang="0">
                  <a:pos x="connsiteX2" y="connsiteY2"/>
                </a:cxn>
                <a:cxn ang="0">
                  <a:pos x="connsiteX3" y="connsiteY3"/>
                </a:cxn>
              </a:cxnLst>
              <a:rect l="l" t="t" r="r" b="b"/>
              <a:pathLst>
                <a:path w="666750" h="71437">
                  <a:moveTo>
                    <a:pt x="17859" y="17859"/>
                  </a:moveTo>
                  <a:lnTo>
                    <a:pt x="660797" y="17859"/>
                  </a:lnTo>
                  <a:lnTo>
                    <a:pt x="660797" y="65484"/>
                  </a:lnTo>
                  <a:lnTo>
                    <a:pt x="17859" y="65484"/>
                  </a:lnTo>
                  <a:close/>
                </a:path>
              </a:pathLst>
            </a:custGeom>
            <a:solidFill>
              <a:schemeClr val="lt1">
                <a:lumMod val="95000"/>
              </a:schemeClr>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9" name="PA-任意多边形: 形状 2354"/>
            <p:cNvSpPr/>
            <p:nvPr>
              <p:custDataLst>
                <p:tags r:id="rId16"/>
              </p:custDataLst>
            </p:nvPr>
          </p:nvSpPr>
          <p:spPr>
            <a:xfrm>
              <a:off x="15415451" y="16222266"/>
              <a:ext cx="666750" cy="71438"/>
            </a:xfrm>
            <a:custGeom>
              <a:avLst/>
              <a:gdLst>
                <a:gd name="connsiteX0" fmla="*/ 17859 w 666750"/>
                <a:gd name="connsiteY0" fmla="*/ 17859 h 71437"/>
                <a:gd name="connsiteX1" fmla="*/ 660797 w 666750"/>
                <a:gd name="connsiteY1" fmla="*/ 17859 h 71437"/>
                <a:gd name="connsiteX2" fmla="*/ 660797 w 666750"/>
                <a:gd name="connsiteY2" fmla="*/ 65484 h 71437"/>
                <a:gd name="connsiteX3" fmla="*/ 17859 w 666750"/>
                <a:gd name="connsiteY3" fmla="*/ 65484 h 71437"/>
              </a:gdLst>
              <a:ahLst/>
              <a:cxnLst>
                <a:cxn ang="0">
                  <a:pos x="connsiteX0" y="connsiteY0"/>
                </a:cxn>
                <a:cxn ang="0">
                  <a:pos x="connsiteX1" y="connsiteY1"/>
                </a:cxn>
                <a:cxn ang="0">
                  <a:pos x="connsiteX2" y="connsiteY2"/>
                </a:cxn>
                <a:cxn ang="0">
                  <a:pos x="connsiteX3" y="connsiteY3"/>
                </a:cxn>
              </a:cxnLst>
              <a:rect l="l" t="t" r="r" b="b"/>
              <a:pathLst>
                <a:path w="666750" h="71437">
                  <a:moveTo>
                    <a:pt x="17859" y="17859"/>
                  </a:moveTo>
                  <a:lnTo>
                    <a:pt x="660797" y="17859"/>
                  </a:lnTo>
                  <a:lnTo>
                    <a:pt x="660797" y="65484"/>
                  </a:lnTo>
                  <a:lnTo>
                    <a:pt x="17859" y="65484"/>
                  </a:lnTo>
                  <a:close/>
                </a:path>
              </a:pathLst>
            </a:custGeom>
            <a:solidFill>
              <a:schemeClr val="lt1">
                <a:lumMod val="95000"/>
              </a:schemeClr>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7" name="PA-任意多边形: 形状 2355"/>
            <p:cNvSpPr/>
            <p:nvPr>
              <p:custDataLst>
                <p:tags r:id="rId17"/>
              </p:custDataLst>
            </p:nvPr>
          </p:nvSpPr>
          <p:spPr>
            <a:xfrm>
              <a:off x="15415451" y="16412766"/>
              <a:ext cx="666750" cy="71438"/>
            </a:xfrm>
            <a:custGeom>
              <a:avLst/>
              <a:gdLst>
                <a:gd name="connsiteX0" fmla="*/ 17859 w 666750"/>
                <a:gd name="connsiteY0" fmla="*/ 17859 h 71437"/>
                <a:gd name="connsiteX1" fmla="*/ 660797 w 666750"/>
                <a:gd name="connsiteY1" fmla="*/ 17859 h 71437"/>
                <a:gd name="connsiteX2" fmla="*/ 660797 w 666750"/>
                <a:gd name="connsiteY2" fmla="*/ 65484 h 71437"/>
                <a:gd name="connsiteX3" fmla="*/ 17859 w 666750"/>
                <a:gd name="connsiteY3" fmla="*/ 65484 h 71437"/>
              </a:gdLst>
              <a:ahLst/>
              <a:cxnLst>
                <a:cxn ang="0">
                  <a:pos x="connsiteX0" y="connsiteY0"/>
                </a:cxn>
                <a:cxn ang="0">
                  <a:pos x="connsiteX1" y="connsiteY1"/>
                </a:cxn>
                <a:cxn ang="0">
                  <a:pos x="connsiteX2" y="connsiteY2"/>
                </a:cxn>
                <a:cxn ang="0">
                  <a:pos x="connsiteX3" y="connsiteY3"/>
                </a:cxn>
              </a:cxnLst>
              <a:rect l="l" t="t" r="r" b="b"/>
              <a:pathLst>
                <a:path w="666750" h="71437">
                  <a:moveTo>
                    <a:pt x="17859" y="17859"/>
                  </a:moveTo>
                  <a:lnTo>
                    <a:pt x="660797" y="17859"/>
                  </a:lnTo>
                  <a:lnTo>
                    <a:pt x="660797" y="65484"/>
                  </a:lnTo>
                  <a:lnTo>
                    <a:pt x="17859" y="65484"/>
                  </a:lnTo>
                  <a:close/>
                </a:path>
              </a:pathLst>
            </a:custGeom>
            <a:solidFill>
              <a:schemeClr val="lt1">
                <a:lumMod val="95000"/>
              </a:schemeClr>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11" name="PA-任意多边形: 形状 2356"/>
            <p:cNvSpPr/>
            <p:nvPr>
              <p:custDataLst>
                <p:tags r:id="rId18"/>
              </p:custDataLst>
            </p:nvPr>
          </p:nvSpPr>
          <p:spPr>
            <a:xfrm>
              <a:off x="15415451" y="16603266"/>
              <a:ext cx="666750" cy="71438"/>
            </a:xfrm>
            <a:custGeom>
              <a:avLst/>
              <a:gdLst>
                <a:gd name="connsiteX0" fmla="*/ 17859 w 666750"/>
                <a:gd name="connsiteY0" fmla="*/ 17859 h 71437"/>
                <a:gd name="connsiteX1" fmla="*/ 660797 w 666750"/>
                <a:gd name="connsiteY1" fmla="*/ 17859 h 71437"/>
                <a:gd name="connsiteX2" fmla="*/ 660797 w 666750"/>
                <a:gd name="connsiteY2" fmla="*/ 65484 h 71437"/>
                <a:gd name="connsiteX3" fmla="*/ 17859 w 666750"/>
                <a:gd name="connsiteY3" fmla="*/ 65484 h 71437"/>
              </a:gdLst>
              <a:ahLst/>
              <a:cxnLst>
                <a:cxn ang="0">
                  <a:pos x="connsiteX0" y="connsiteY0"/>
                </a:cxn>
                <a:cxn ang="0">
                  <a:pos x="connsiteX1" y="connsiteY1"/>
                </a:cxn>
                <a:cxn ang="0">
                  <a:pos x="connsiteX2" y="connsiteY2"/>
                </a:cxn>
                <a:cxn ang="0">
                  <a:pos x="connsiteX3" y="connsiteY3"/>
                </a:cxn>
              </a:cxnLst>
              <a:rect l="l" t="t" r="r" b="b"/>
              <a:pathLst>
                <a:path w="666750" h="71437">
                  <a:moveTo>
                    <a:pt x="17859" y="17859"/>
                  </a:moveTo>
                  <a:lnTo>
                    <a:pt x="660797" y="17859"/>
                  </a:lnTo>
                  <a:lnTo>
                    <a:pt x="660797" y="65484"/>
                  </a:lnTo>
                  <a:lnTo>
                    <a:pt x="17859" y="65484"/>
                  </a:lnTo>
                  <a:close/>
                </a:path>
              </a:pathLst>
            </a:custGeom>
            <a:solidFill>
              <a:schemeClr val="lt1">
                <a:lumMod val="95000"/>
              </a:schemeClr>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grpSp>
    </p:spTree>
    <p:custDataLst>
      <p:tags r:id="rId19"/>
    </p:custData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4"/>
            </p:custDataLst>
          </p:nvPr>
        </p:nvSpPr>
        <p:spPr>
          <a:xfrm>
            <a:off x="914400" y="762000"/>
            <a:ext cx="10363200" cy="7620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400" b="1" spc="280">
                <a:solidFill>
                  <a:schemeClr val="accent1"/>
                </a:solidFill>
                <a:latin typeface="微软雅黑" panose="020B0503020204020204" pitchFamily="34" charset="-122"/>
                <a:ea typeface="微软雅黑" panose="020B0503020204020204" pitchFamily="34" charset="-122"/>
              </a:rPr>
              <a:t>评委老师的心里的变化</a:t>
            </a:r>
            <a:endParaRPr lang="zh-CN" altLang="en-US" sz="4400" b="1" spc="280">
              <a:solidFill>
                <a:schemeClr val="accent1"/>
              </a:solidFill>
              <a:latin typeface="微软雅黑" panose="020B0503020204020204" pitchFamily="34" charset="-122"/>
              <a:ea typeface="微软雅黑" panose="020B0503020204020204" pitchFamily="34" charset="-122"/>
            </a:endParaRPr>
          </a:p>
        </p:txBody>
      </p:sp>
      <p:sp>
        <p:nvSpPr>
          <p:cNvPr id="6" name="矩形 5"/>
          <p:cNvSpPr/>
          <p:nvPr>
            <p:custDataLst>
              <p:tags r:id="rId5"/>
            </p:custDataLst>
          </p:nvPr>
        </p:nvSpPr>
        <p:spPr>
          <a:xfrm>
            <a:off x="437515" y="1828800"/>
            <a:ext cx="11317605" cy="4114800"/>
          </a:xfrm>
          <a:prstGeom prst="rect">
            <a:avLst/>
          </a:prstGeom>
          <a:solidFill>
            <a:schemeClr val="lt1"/>
          </a:solidFill>
          <a:ln>
            <a:noFill/>
          </a:ln>
          <a:effectLst>
            <a:outerShdw blurRad="127000" dist="38100" dir="5400000" algn="t" rotWithShape="0">
              <a:schemeClr val="dk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6"/>
            </p:custDataLst>
          </p:nvPr>
        </p:nvSpPr>
        <p:spPr>
          <a:xfrm>
            <a:off x="914400" y="2133600"/>
            <a:ext cx="10694035" cy="350520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这个孩子给人的整体印象：</a:t>
            </a:r>
            <a:r>
              <a:rPr lang="zh-CN" altLang="en-US" sz="2200" spc="140">
                <a:ln w="3175">
                  <a:noFill/>
                  <a:prstDash val="dash"/>
                </a:ln>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反应综合素质</a:t>
            </a: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---坐姿，体态，表情，语言</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这个孩子条理清晰？---分条分点</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这个孩子逻辑严谨？----是否符合推理，是否能够MECE</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这个孩子的知识广度和深度？-----回答的具体内容</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这个孩子的其他素养-----成长型思维；玻璃心？抗压能力；反应力，思考力</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7"/>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dk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p:custDataLst>
              <p:tags r:id="rId2"/>
            </p:custDataLst>
          </p:nvPr>
        </p:nvPicPr>
        <p:blipFill rotWithShape="1">
          <a:blip r:embed="rId3"/>
          <a:srcRect/>
          <a:stretch>
            <a:fillRect/>
          </a:stretch>
        </p:blipFill>
        <p:spPr>
          <a:xfrm>
            <a:off x="0" y="5391785"/>
            <a:ext cx="12192000" cy="1466215"/>
          </a:xfrm>
          <a:prstGeom prst="rect">
            <a:avLst/>
          </a:prstGeom>
        </p:spPr>
      </p:pic>
      <p:sp>
        <p:nvSpPr>
          <p:cNvPr id="16" name="任意多边形: 形状 28"/>
          <p:cNvSpPr/>
          <p:nvPr>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5"/>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面试题1：疫情条件下，如何帮助中小企业度过难关？</a:t>
            </a:r>
            <a:endParaRPr lang="zh-CN" altLang="en-US" sz="3400" b="1" spc="18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Title 6"/>
          <p:cNvSpPr txBox="1"/>
          <p:nvPr>
            <p:custDataLst>
              <p:tags r:id="rId6"/>
            </p:custDataLst>
          </p:nvPr>
        </p:nvSpPr>
        <p:spPr>
          <a:xfrm>
            <a:off x="2247881" y="1521594"/>
            <a:ext cx="7696238" cy="4632973"/>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“今年政府工作报告关于中小企业的帮扶政策占了很大篇幅。”截至目前，政府出台了90条左右相关政策，对促进中小企业发展和克服眼前困难都会起到很大作用。工信部将从三方面抓好政策落实。</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一是发挥好国务院促进中小企业发展工作领导小组办公室的协调作用，督促各相关部门给这些政策尽快制定细则，落实下去。</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二是进一步督促各地促进中小企业发展工作协调机制发挥作用，能够结合实际，为本地中小企业制定相关政策，同时推动中央层面的政策落地见效。</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三是今年下半年将组织对各地落实政策情况进行第三方评估。</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“根本目的就是使这些政策尽快落实落地，使广大中小企业能够真正有获得感，能够克服目前所遇到的困难。”苗圩说。</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7"/>
    </p:custData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4"/>
            </p:custDataLst>
          </p:nvPr>
        </p:nvSpPr>
        <p:spPr>
          <a:xfrm>
            <a:off x="609562" y="609583"/>
            <a:ext cx="10972876" cy="149352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面试题</a:t>
            </a:r>
            <a:r>
              <a:rPr lang="en-US" altLang="zh-CN"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：如何发挥5G的辐射带动作用，更好地支撑经济社会发展？</a:t>
            </a:r>
            <a:endPar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Title 6"/>
          <p:cNvSpPr txBox="1"/>
          <p:nvPr>
            <p:custDataLst>
              <p:tags r:id="rId5"/>
            </p:custDataLst>
          </p:nvPr>
        </p:nvSpPr>
        <p:spPr>
          <a:xfrm>
            <a:off x="609562" y="2407911"/>
            <a:ext cx="10972876" cy="384050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Wingdings" panose="05000000000000000000" charset="0"/>
              <a:buChar char="l"/>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5G在生活中已经有一些应用，我们来看一下比较典型的三个场景</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第一个场景是通过5G视频连线，远程会诊危重病人。通过5G传输的影像资料非常清晰，对于诊断、救治病人发挥了积极作用。</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第二个场景是通过5G+4K或者8K高清显示，即便屏幕很大，但画面看起来依然真切。</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第三个场景是这次两会期间，媒体进行了一次5G全息访谈，记者远距离跟代表视频连线，但感觉就像面对面交流。</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“这三个场景都说明，随着5G网络设施的建设推进，会有更多应用出现。期待在北京冬奥会上能有更多的5G场景，为人们提供更好的服务。”苗圩说。</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6"/>
    </p:custData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4"/>
            </p:custDataLst>
          </p:nvPr>
        </p:nvSpPr>
        <p:spPr>
          <a:xfrm>
            <a:off x="609562" y="609583"/>
            <a:ext cx="10972876" cy="149352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面试题3：疫情以来，新能源汽车受到影响很大，工信部有什么举措？</a:t>
            </a:r>
            <a:endPar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Title 6"/>
          <p:cNvSpPr txBox="1"/>
          <p:nvPr>
            <p:custDataLst>
              <p:tags r:id="rId5"/>
            </p:custDataLst>
          </p:nvPr>
        </p:nvSpPr>
        <p:spPr>
          <a:xfrm>
            <a:off x="609562" y="2407911"/>
            <a:ext cx="10972876" cy="384050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疫情发生以来，新能源汽车和传统汽车一样，产销受到了很大影响。下一步，我们将三方发力推动恢复新能源汽车产销增长。</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在供给侧方面，将有序放开新能源汽车代工生产，对有检测能力的企业实行自检自证，减少重复检测。另外，对于研发创新型新能源汽车企业实行品牌授权试点。</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在需求侧方面，除了落实好财税支持政策外，将鼓励换电模式的发展，鼓励地方在物流、环卫、公交、出租等公共服务领域更多使用新能源汽车。</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在使用侧方面，将继续加大充换电基础设施建设，鼓励各类充换电设施互联互通，鼓励地方政府出台新能源汽车在停车、通行等方面的优惠政策。</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6"/>
    </p:custData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custDataLst>
              <p:tags r:id="rId4"/>
            </p:custDataLst>
          </p:nvPr>
        </p:nvSpPr>
        <p:spPr>
          <a:xfrm>
            <a:off x="609605" y="609605"/>
            <a:ext cx="10972876"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问题4：如何治理校外培训？</a:t>
            </a:r>
            <a:endPar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Title 6"/>
          <p:cNvSpPr txBox="1"/>
          <p:nvPr>
            <p:custDataLst>
              <p:tags r:id="rId5"/>
            </p:custDataLst>
          </p:nvPr>
        </p:nvSpPr>
        <p:spPr>
          <a:xfrm>
            <a:off x="609605" y="1676413"/>
            <a:ext cx="10972876" cy="45720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两会之前，教育部联合六个部门出台治理整顿校外培训机构的文件，分四个阶段来进行综合治理。</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第一个阶段是排查。我们一共排查了40.1万所培训机构，搞清了底数。</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第二个阶段是整改。在这40.1万所里面，有27.3万所培训机构是有问题的，不合格的。所谓整改，就是对这27.3万所培训机构进行治理，给它治病。</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三个阶段是规范。去年8月，国务院办公厅发布了《关于规范校外培训机构发展的意见》，对校外培训机构规范发展作出了整体设计、顶层设计，有了制度和规矩，以后校外培训机构就要按照这个文件的要求来推进、来发展。</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第四个阶段是巩固。现在我们做的事，就是巩固整改的成果，27.3万所有问题的培训机构已经整治了27万所，98.9%得到整改。</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但是在整改过程中，出现了一些问题，有一些培训机构转移阵地，把战场开到了线上。这样，我们的减负工作，原来叫做“校内减负、校外增负”，现在叫做“线下减负、线上增负”。这是一个新问题，战场转移了，阵地变化了，方式变异了。</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我们高度重视这个问题，已经会同有关部门开始研制综合治理的文件，不久就会发布。在这个文件出台之前，我们将比照线下治理的政策措施，对线上这些培训进行规范。文件出台之后，我们将和线下一样，线上线下综合治理，一定要把这个问题解决好！</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6"/>
    </p:custData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a:t>问题</a:t>
            </a:r>
            <a:r>
              <a:rPr lang="en-US" altLang="zh-CN"/>
              <a:t>5</a:t>
            </a:r>
            <a:r>
              <a:t>：关于减负，如何减的问题</a:t>
            </a:r>
          </a:p>
        </p:txBody>
      </p:sp>
      <p:sp>
        <p:nvSpPr>
          <p:cNvPr id="3" name="内容占位符 2"/>
          <p:cNvSpPr>
            <a:spLocks noGrp="1"/>
          </p:cNvSpPr>
          <p:nvPr>
            <p:ph idx="1"/>
          </p:nvPr>
        </p:nvSpPr>
        <p:spPr/>
        <p:txBody>
          <a:bodyPr>
            <a:noAutofit/>
          </a:bodyPr>
          <a:lstStyle/>
          <a:p>
            <a:r>
              <a:rPr lang="zh-CN" altLang="en-US" sz="1400"/>
              <a:t>这些年，教育部高度重视减负工作，陆续出台了一些治理措施。前不久，国务院办公厅发布了号称史上最严“减负令”——“减负30条”，这就是一个综合治理的措施。为什么要出台这样一个综合治理的措施？因为，根据实践经验，我们感到课业负担过重，这是一个“多因一果”的综合征，原因多方面，就这么一个结果，所以要多方面发力，综合整治，这就是“减负30条”的根据所在。</a:t>
            </a:r>
            <a:endParaRPr lang="zh-CN" altLang="en-US" sz="1400"/>
          </a:p>
          <a:p>
            <a:r>
              <a:rPr lang="zh-CN" altLang="en-US" sz="1400"/>
              <a:t>从哪些方面减呢？这就涉及到学校、老师、政府、家长（家庭）和社会。</a:t>
            </a:r>
            <a:endParaRPr lang="zh-CN" altLang="en-US" sz="1400"/>
          </a:p>
          <a:p>
            <a:r>
              <a:rPr lang="zh-CN" altLang="en-US" sz="1400"/>
              <a:t>从学校的角度讲，就是要坚持正确的办学方向。严控课程门类和总课时，解决开哪些课，开多长时间的问题。严控课程容量和难度，也就是每门课讲多少内容，讲到什么水平。严控非零起点教学，大家不要小看这一点，这个非常重要。现在我们都喜欢搞“超前教育”，孩子还没上学，就教了很多知识，以为这样学生就能健康成长，实际上不是。学生是一张白纸，交给老师，老师好画最新最美的图画。非零起点教学就是在这之前左一道右一道，把孩子画得“五花八道”的，这会影响孩子健康成长。这叫什么呢？打个比喻，这叫做“张飞画扇子，愁死齐白石”。所以我们要严禁这种事发生。</a:t>
            </a:r>
            <a:endParaRPr lang="zh-CN" altLang="en-US" sz="1400"/>
          </a:p>
          <a:p>
            <a:r>
              <a:rPr lang="zh-CN" altLang="en-US" sz="1400"/>
              <a:t>就老师来说，需要干好两件事，一是严格依照大纲和课程表教学，大纲是管内容的，课程表是管各门课程相互关系的，这是教育规律的体现。还一个是严控作业数量和难度，数量好理解，难度是什么呢？就是不要给孩子们出那些刁钻古怪的题，多出一些师生友好型的题。这样就可以解决家长“代做”的问题了。</a:t>
            </a:r>
            <a:endParaRPr lang="zh-CN" altLang="en-US" sz="1400"/>
          </a:p>
          <a:p>
            <a:r>
              <a:rPr lang="zh-CN" altLang="en-US" sz="1400"/>
              <a:t>就政府来说，主要在质量标准、课程教材、考试招生、评价体系以及素质教育引导等方面深化改革，从根本上来解决负担过重的问题。还要推进城乡义务教育均衡发展，为减负奠定基础。这是政府要做的事。</a:t>
            </a:r>
            <a:endParaRPr lang="zh-CN" altLang="en-US" sz="1400"/>
          </a:p>
          <a:p>
            <a:r>
              <a:rPr lang="zh-CN" altLang="en-US" sz="1400"/>
              <a:t>就家长来说，家长要做什么呢？我觉得就是两句话：家长要有科学的教育理念，对孩子要有一个合理的预期。就是说，要孩子做到的，家长首先做到；要孩子不做的，家长首先不做；家长做不到的，绝不强迫孩子做；孩子想做的，理性地引导孩子做。我觉得这个很重要。</a:t>
            </a:r>
            <a:endParaRPr lang="zh-CN" altLang="en-US" sz="1400"/>
          </a:p>
          <a:p>
            <a:r>
              <a:rPr lang="zh-CN" altLang="en-US" sz="1400"/>
              <a:t>就社会来说，一是不要传播似是而非的那些所谓的教育理念；二是不要给一些不良机构做代言人；三是不要给一些号称懂得教育的大忽悠助力。今天我们面对的现实是十个人谈教育，会产生十一二个观点。所以一定要警惕这些忽悠。社会环境很重要，环境好了，祖国的花朵就会开得更灿烂，祖国的幼苗就会成长得更健康。</a:t>
            </a:r>
            <a:endParaRPr lang="zh-CN" altLang="en-US" sz="1400"/>
          </a:p>
          <a:p>
            <a:r>
              <a:rPr lang="zh-CN" altLang="en-US" sz="1400"/>
              <a:t>从这可以看出来，减负作为一个“多因一果”的综合征，一定要系统治理好。难度很大，但是难度再大也要紧紧抓住不放，落实好“减负30条”，可以这样说，减负难减负难，减负再难也要减。如果今天不减负，明日负担重如山。负担重如山，孩子不能健康成长，我们的学生会不高兴的。学生不高兴就是宝宝不高兴，宝宝不高兴，问题很严重。所以我们要持之以恒地治理下去，不获全胜，决不收手！</a:t>
            </a:r>
            <a:endParaRPr lang="zh-CN" altLang="en-US" sz="1400"/>
          </a:p>
        </p:txBody>
      </p:sp>
    </p:spTree>
    <p:custDataLst>
      <p:tags r:id="rId1"/>
    </p:custData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normAutofit/>
          </a:bodyPr>
          <a:lstStyle/>
          <a:p>
            <a:r>
              <a:rPr lang="zh-CN" altLang="en-US">
                <a:latin typeface="方正大标宋简体" panose="02000000000000000000" charset="-122"/>
                <a:ea typeface="方正大标宋简体" panose="02000000000000000000" charset="-122"/>
              </a:rPr>
              <a:t>我们进行复盘</a:t>
            </a:r>
            <a:endParaRPr lang="zh-CN" altLang="en-US">
              <a:latin typeface="方正大标宋简体" panose="02000000000000000000" charset="-122"/>
              <a:ea typeface="方正大标宋简体" panose="02000000000000000000" charset="-122"/>
            </a:endParaRPr>
          </a:p>
        </p:txBody>
      </p:sp>
      <p:sp>
        <p:nvSpPr>
          <p:cNvPr id="5" name="副标题 4"/>
          <p:cNvSpPr>
            <a:spLocks noGrp="1"/>
          </p:cNvSpPr>
          <p:nvPr>
            <p:ph type="subTitle" idx="1"/>
          </p:nvPr>
        </p:nvSpPr>
        <p:spPr/>
        <p:txBody>
          <a:bodyPr>
            <a:normAutofit fontScale="97500"/>
          </a:bodyPr>
          <a:lstStyle/>
          <a:p>
            <a:r>
              <a:rPr lang="zh-CN" altLang="en-US"/>
              <a:t>重点掌握的几道题并举一反三</a:t>
            </a:r>
            <a:endParaRPr lang="en-US" altLang="zh-CN"/>
          </a:p>
        </p:txBody>
      </p:sp>
    </p:spTree>
    <p:custDataLst>
      <p:tags r:id="rId1"/>
    </p:custData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第一题：注重推理的过程为真</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31800" lvl="0" indent="-431800" algn="l" fontAlgn="ctr">
              <a:lnSpc>
                <a:spcPct val="120000"/>
              </a:lnSpc>
              <a:spcBef>
                <a:spcPts val="0"/>
              </a:spcBef>
              <a:spcAft>
                <a:spcPts val="800"/>
              </a:spcAft>
              <a:buSzPct val="100000"/>
              <a:buFont typeface="+mj-ea"/>
              <a:buAutoNum type="ea1JpnChsDbPeriod"/>
            </a:pPr>
            <a:r>
              <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第一页是1，第二页是2，第八页是几？</a:t>
            </a:r>
            <a:endPar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31800" lvl="1" indent="0" algn="l" fontAlgn="auto">
              <a:lnSpc>
                <a:spcPct val="120000"/>
              </a:lnSpc>
              <a:spcBef>
                <a:spcPts val="0"/>
              </a:spcBef>
              <a:spcAft>
                <a:spcPts val="800"/>
              </a:spcAft>
              <a:buSzPct val="100000"/>
              <a:buFont typeface="Arial" panose="020B0604020202020204" pitchFamily="34" charset="0"/>
              <a:buNone/>
            </a:pPr>
            <a:r>
              <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注意点：加前提后得结论；或者不要那么主观；背后是推理能力和批判性思维不足的体现</a:t>
            </a:r>
            <a:endPar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fontScale="97500"/>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第二题：注重结构化思维的应用</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algn="l" fontAlgn="ctr">
              <a:lnSpc>
                <a:spcPct val="120000"/>
              </a:lnSpc>
              <a:spcBef>
                <a:spcPts val="0"/>
              </a:spcBef>
              <a:spcAft>
                <a:spcPts val="800"/>
              </a:spcAft>
              <a:buSzPct val="100000"/>
              <a:buFont typeface="+mj-ea"/>
            </a:pP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二</a:t>
            </a:r>
            <a:r>
              <a:rPr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请描述我桌子上的这个水杯</a:t>
            </a:r>
            <a:r>
              <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31800" lvl="1" indent="0" algn="l" fontAlgn="auto">
              <a:lnSpc>
                <a:spcPct val="120000"/>
              </a:lnSpc>
              <a:spcBef>
                <a:spcPts val="0"/>
              </a:spcBef>
              <a:spcAft>
                <a:spcPts val="800"/>
              </a:spcAft>
              <a:buSzPct val="100000"/>
              <a:buFont typeface="Arial" panose="020B0604020202020204" pitchFamily="34" charset="0"/>
              <a:buNone/>
            </a:pPr>
            <a:r>
              <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注意点：</a:t>
            </a:r>
            <a:r>
              <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拆解的能力，从一般到个别的过程，体现了你的思维能力。</a:t>
            </a:r>
            <a:endPar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7"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8" name="矩形 7"/>
          <p:cNvSpPr/>
          <p:nvPr>
            <p:custDataLst>
              <p:tags r:id="rId4"/>
            </p:custDataLst>
          </p:nvPr>
        </p:nvSpPr>
        <p:spPr>
          <a:xfrm>
            <a:off x="0" y="8"/>
            <a:ext cx="4238368" cy="68579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2" name="任意多边形: 形状 21"/>
          <p:cNvSpPr/>
          <p:nvPr>
            <p:custDataLst>
              <p:tags r:id="rId5"/>
            </p:custDataLst>
          </p:nvPr>
        </p:nvSpPr>
        <p:spPr>
          <a:xfrm>
            <a:off x="4238364" y="-6"/>
            <a:ext cx="5058037" cy="5759747"/>
          </a:xfrm>
          <a:custGeom>
            <a:avLst/>
            <a:gdLst>
              <a:gd name="connsiteX0" fmla="*/ 3126891 w 5058037"/>
              <a:gd name="connsiteY0" fmla="*/ 0 h 5759747"/>
              <a:gd name="connsiteX1" fmla="*/ 5058037 w 5058037"/>
              <a:gd name="connsiteY1" fmla="*/ 0 h 5759747"/>
              <a:gd name="connsiteX2" fmla="*/ 0 w 5058037"/>
              <a:gd name="connsiteY2" fmla="*/ 5759747 h 5759747"/>
              <a:gd name="connsiteX3" fmla="*/ 0 w 5058037"/>
              <a:gd name="connsiteY3" fmla="*/ 3560690 h 5759747"/>
            </a:gdLst>
            <a:ahLst/>
            <a:cxnLst>
              <a:cxn ang="0">
                <a:pos x="connsiteX0" y="connsiteY0"/>
              </a:cxn>
              <a:cxn ang="0">
                <a:pos x="connsiteX1" y="connsiteY1"/>
              </a:cxn>
              <a:cxn ang="0">
                <a:pos x="connsiteX2" y="connsiteY2"/>
              </a:cxn>
              <a:cxn ang="0">
                <a:pos x="connsiteX3" y="connsiteY3"/>
              </a:cxn>
            </a:cxnLst>
            <a:rect l="l" t="t" r="r" b="b"/>
            <a:pathLst>
              <a:path w="5058037" h="5759747">
                <a:moveTo>
                  <a:pt x="3126891" y="0"/>
                </a:moveTo>
                <a:lnTo>
                  <a:pt x="5058037" y="0"/>
                </a:lnTo>
                <a:lnTo>
                  <a:pt x="0" y="5759747"/>
                </a:lnTo>
                <a:lnTo>
                  <a:pt x="0" y="3560690"/>
                </a:lnTo>
                <a:close/>
              </a:path>
            </a:pathLst>
          </a:custGeom>
          <a:solidFill>
            <a:schemeClr val="accent1">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9" name="任意多边形: 形状 18"/>
          <p:cNvSpPr/>
          <p:nvPr>
            <p:custDataLst>
              <p:tags r:id="rId6"/>
            </p:custDataLst>
          </p:nvPr>
        </p:nvSpPr>
        <p:spPr>
          <a:xfrm>
            <a:off x="7229214" y="1206713"/>
            <a:ext cx="4962786" cy="5651281"/>
          </a:xfrm>
          <a:custGeom>
            <a:avLst/>
            <a:gdLst>
              <a:gd name="connsiteX0" fmla="*/ 4962786 w 4962786"/>
              <a:gd name="connsiteY0" fmla="*/ 0 h 5651281"/>
              <a:gd name="connsiteX1" fmla="*/ 4962786 w 4962786"/>
              <a:gd name="connsiteY1" fmla="*/ 2199057 h 5651281"/>
              <a:gd name="connsiteX2" fmla="*/ 1931146 w 4962786"/>
              <a:gd name="connsiteY2" fmla="*/ 5651281 h 5651281"/>
              <a:gd name="connsiteX3" fmla="*/ 0 w 4962786"/>
              <a:gd name="connsiteY3" fmla="*/ 5651281 h 5651281"/>
            </a:gdLst>
            <a:ahLst/>
            <a:cxnLst>
              <a:cxn ang="0">
                <a:pos x="connsiteX0" y="connsiteY0"/>
              </a:cxn>
              <a:cxn ang="0">
                <a:pos x="connsiteX1" y="connsiteY1"/>
              </a:cxn>
              <a:cxn ang="0">
                <a:pos x="connsiteX2" y="connsiteY2"/>
              </a:cxn>
              <a:cxn ang="0">
                <a:pos x="connsiteX3" y="connsiteY3"/>
              </a:cxn>
            </a:cxnLst>
            <a:rect l="l" t="t" r="r" b="b"/>
            <a:pathLst>
              <a:path w="4962786" h="5651281">
                <a:moveTo>
                  <a:pt x="4962786" y="0"/>
                </a:moveTo>
                <a:lnTo>
                  <a:pt x="4962786" y="2199057"/>
                </a:lnTo>
                <a:lnTo>
                  <a:pt x="1931146" y="5651281"/>
                </a:lnTo>
                <a:lnTo>
                  <a:pt x="0" y="5651281"/>
                </a:lnTo>
                <a:close/>
              </a:path>
            </a:pathLst>
          </a:custGeom>
          <a:solidFill>
            <a:schemeClr val="accent1">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6" name="平行四边形 15"/>
          <p:cNvSpPr/>
          <p:nvPr>
            <p:custDataLst>
              <p:tags r:id="rId7"/>
            </p:custDataLst>
          </p:nvPr>
        </p:nvSpPr>
        <p:spPr>
          <a:xfrm>
            <a:off x="4238364" y="-7"/>
            <a:ext cx="7953636" cy="6858000"/>
          </a:xfrm>
          <a:prstGeom prst="parallelogram">
            <a:avLst>
              <a:gd name="adj" fmla="val 87817"/>
            </a:avLst>
          </a:prstGeom>
          <a:solidFill>
            <a:schemeClr val="accent1">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矩形 12"/>
          <p:cNvSpPr/>
          <p:nvPr>
            <p:custDataLst>
              <p:tags r:id="rId8"/>
            </p:custDataLst>
          </p:nvPr>
        </p:nvSpPr>
        <p:spPr>
          <a:xfrm>
            <a:off x="4238365" y="717235"/>
            <a:ext cx="7953635" cy="5423523"/>
          </a:xfrm>
          <a:prstGeom prst="rect">
            <a:avLst/>
          </a:prstGeom>
          <a:solidFill>
            <a:schemeClr val="lt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 name="矩形 3"/>
          <p:cNvSpPr/>
          <p:nvPr>
            <p:custDataLst>
              <p:tags r:id="rId9"/>
            </p:custDataLst>
          </p:nvPr>
        </p:nvSpPr>
        <p:spPr>
          <a:xfrm>
            <a:off x="4779432" y="1127650"/>
            <a:ext cx="6911097" cy="4602695"/>
          </a:xfrm>
          <a:prstGeom prst="rect">
            <a:avLst/>
          </a:prstGeom>
        </p:spPr>
        <p:txBody>
          <a:bodyPr anchor="ctr">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高三时间宝贵，请大家珍惜，认真练</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endPar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endParaRPr>
          </a:p>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zh-CN" altLang="en-US" sz="2200" spc="140" dirty="0" smtClean="0">
                <a:solidFill>
                  <a:schemeClr val="dk1">
                    <a:lumMod val="75000"/>
                    <a:lumOff val="25000"/>
                  </a:schemeClr>
                </a:solidFill>
                <a:latin typeface="微软雅黑" panose="020B0503020204020204" pitchFamily="34" charset="-122"/>
                <a:ea typeface="微软雅黑" panose="020B0503020204020204" pitchFamily="34" charset="-122"/>
              </a:rPr>
              <a:t>正确对待老师，同学对你的点评。</a:t>
            </a:r>
            <a:endParaRPr lang="en-US" altLang="zh-CN" sz="2200" spc="140" dirty="0" smtClean="0">
              <a:solidFill>
                <a:schemeClr val="dk1">
                  <a:lumMod val="75000"/>
                  <a:lumOff val="25000"/>
                </a:schemeClr>
              </a:solidFill>
              <a:latin typeface="微软雅黑" panose="020B0503020204020204" pitchFamily="34" charset="-122"/>
              <a:ea typeface="微软雅黑" panose="020B0503020204020204" pitchFamily="34" charset="-122"/>
            </a:endParaRPr>
          </a:p>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en-US" altLang="zh-CN" sz="2200" spc="140" dirty="0" err="1" smtClean="0">
                <a:solidFill>
                  <a:schemeClr val="dk1">
                    <a:lumMod val="75000"/>
                    <a:lumOff val="25000"/>
                  </a:schemeClr>
                </a:solidFill>
                <a:latin typeface="微软雅黑" panose="020B0503020204020204" pitchFamily="34" charset="-122"/>
                <a:ea typeface="微软雅黑" panose="020B0503020204020204" pitchFamily="34" charset="-122"/>
              </a:rPr>
              <a:t>不要想着平时吊儿郎当</a:t>
            </a: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，面试时候可以装出来，基本会原形毕露</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endPar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endParaRPr>
          </a:p>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老师在让同学做教学演练的时候，请保持安静</a:t>
            </a:r>
            <a:r>
              <a:rPr lang="zh-CN" altLang="en-US" sz="2200" spc="140" dirty="0">
                <a:solidFill>
                  <a:schemeClr val="dk1">
                    <a:lumMod val="75000"/>
                    <a:lumOff val="25000"/>
                  </a:schemeClr>
                </a:solidFill>
                <a:latin typeface="微软雅黑" panose="020B0503020204020204" pitchFamily="34" charset="-122"/>
                <a:ea typeface="微软雅黑" panose="020B0503020204020204" pitchFamily="34" charset="-122"/>
              </a:rPr>
              <a:t>。</a:t>
            </a:r>
            <a:endParaRPr lang="zh-CN" altLang="en-US" sz="2200" spc="140" dirty="0">
              <a:solidFill>
                <a:schemeClr val="dk1">
                  <a:lumMod val="75000"/>
                  <a:lumOff val="25000"/>
                </a:schemeClr>
              </a:solidFill>
              <a:latin typeface="微软雅黑" panose="020B0503020204020204" pitchFamily="34" charset="-122"/>
              <a:ea typeface="微软雅黑" panose="020B0503020204020204" pitchFamily="34" charset="-122"/>
            </a:endParaRPr>
          </a:p>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zh-CN" altLang="en-US" sz="2200" spc="140" dirty="0">
                <a:solidFill>
                  <a:schemeClr val="dk1">
                    <a:lumMod val="75000"/>
                    <a:lumOff val="25000"/>
                  </a:schemeClr>
                </a:solidFill>
                <a:latin typeface="微软雅黑" panose="020B0503020204020204" pitchFamily="34" charset="-122"/>
                <a:ea typeface="微软雅黑" panose="020B0503020204020204" pitchFamily="34" charset="-122"/>
              </a:rPr>
              <a:t>任何演练过程中请</a:t>
            </a: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思考：在老师角色上，你给同学打分的依据是什么</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你发现自己的问题是什么</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在学生角色上，你发现自己的问题是什么</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endPar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endParaRPr>
          </a:p>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今天可能会很疲劳，一天下来，但是经验告诉我们认真跟着练，一定会有收获</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endPar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6" name="文本框 5"/>
          <p:cNvSpPr txBox="1"/>
          <p:nvPr>
            <p:custDataLst>
              <p:tags r:id="rId10"/>
            </p:custDataLst>
          </p:nvPr>
        </p:nvSpPr>
        <p:spPr>
          <a:xfrm>
            <a:off x="355712" y="1669004"/>
            <a:ext cx="3526939" cy="2103239"/>
          </a:xfrm>
          <a:prstGeom prst="rect">
            <a:avLst/>
          </a:prstGeom>
          <a:noFill/>
        </p:spPr>
        <p:txBody>
          <a:bodyPr wrap="square" rtlCol="0" anchor="b" anchorCtr="0">
            <a:normAutofit/>
          </a:bodyPr>
          <a:lstStyle/>
          <a:p>
            <a:pPr marL="0" indent="0" algn="ctr">
              <a:lnSpc>
                <a:spcPct val="100000"/>
              </a:lnSpc>
              <a:spcBef>
                <a:spcPts val="0"/>
              </a:spcBef>
              <a:spcAft>
                <a:spcPts val="0"/>
              </a:spcAft>
              <a:buSzPct val="100000"/>
              <a:buNone/>
            </a:pPr>
            <a:r>
              <a:rPr lang="zh-CN" altLang="en-US" sz="5200" b="1" spc="360">
                <a:solidFill>
                  <a:schemeClr val="lt1"/>
                </a:solidFill>
                <a:latin typeface="微软雅黑" panose="020B0503020204020204" pitchFamily="34" charset="-122"/>
                <a:ea typeface="微软雅黑" panose="020B0503020204020204" pitchFamily="34" charset="-122"/>
              </a:rPr>
              <a:t>模拟面试告知</a:t>
            </a:r>
            <a:endParaRPr lang="zh-CN" altLang="en-US" sz="5200" b="1" spc="360">
              <a:solidFill>
                <a:schemeClr val="lt1"/>
              </a:solidFill>
              <a:latin typeface="微软雅黑" panose="020B0503020204020204" pitchFamily="34" charset="-122"/>
              <a:ea typeface="微软雅黑" panose="020B0503020204020204" pitchFamily="34" charset="-122"/>
            </a:endParaRPr>
          </a:p>
        </p:txBody>
      </p:sp>
    </p:spTree>
    <p:custDataLst>
      <p:tags r:id="rId11"/>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第三题：掌握辩证思维的应用</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fontScale="9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algn="l" fontAlgn="ctr">
              <a:lnSpc>
                <a:spcPct val="120000"/>
              </a:lnSpc>
              <a:spcBef>
                <a:spcPts val="0"/>
              </a:spcBef>
              <a:spcAft>
                <a:spcPts val="800"/>
              </a:spcAft>
              <a:buSzPct val="100000"/>
              <a:buFont typeface="+mj-ea"/>
            </a:pP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三</a:t>
            </a:r>
            <a:r>
              <a:rPr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你怎么看待无现金社会？</a:t>
            </a:r>
            <a:endPar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31800" lvl="1" indent="0" algn="l" fontAlgn="auto">
              <a:lnSpc>
                <a:spcPct val="120000"/>
              </a:lnSpc>
              <a:spcBef>
                <a:spcPts val="0"/>
              </a:spcBef>
              <a:spcAft>
                <a:spcPts val="800"/>
              </a:spcAft>
              <a:buSzPct val="100000"/>
              <a:buFont typeface="Arial" panose="020B0604020202020204" pitchFamily="34" charset="0"/>
              <a:buNone/>
            </a:pPr>
            <a:r>
              <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注意点：</a:t>
            </a:r>
            <a:r>
              <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从属到种的过程，两方面，好坏，再分，好的几个，坏的几个，然后你的观点，然后如何解决。</a:t>
            </a:r>
            <a:endPar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第四题：掌握研究思维的应用</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fontScale="90000" lnSpcReduction="2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algn="l" fontAlgn="ctr">
              <a:lnSpc>
                <a:spcPct val="120000"/>
              </a:lnSpc>
              <a:spcBef>
                <a:spcPts val="0"/>
              </a:spcBef>
              <a:spcAft>
                <a:spcPts val="800"/>
              </a:spcAft>
              <a:buSzPct val="100000"/>
              <a:buFont typeface="+mj-ea"/>
            </a:pP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四</a:t>
            </a:r>
            <a:r>
              <a:rPr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老人摔倒了你扶不扶？</a:t>
            </a:r>
            <a:endPar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31800" lvl="1" indent="0" algn="l" fontAlgn="auto">
              <a:lnSpc>
                <a:spcPct val="120000"/>
              </a:lnSpc>
              <a:spcBef>
                <a:spcPts val="0"/>
              </a:spcBef>
              <a:spcAft>
                <a:spcPts val="800"/>
              </a:spcAft>
              <a:buSzPct val="100000"/>
              <a:buFont typeface="Arial" panose="020B0604020202020204" pitchFamily="34" charset="0"/>
              <a:buNone/>
            </a:pPr>
            <a:r>
              <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注意点：</a:t>
            </a:r>
            <a:r>
              <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是什么？为什么？怎么办？一般在为什么和怎么办这个环节分点描述，体现条理的清晰，注意语言的精准度。</a:t>
            </a:r>
            <a:endPar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第五题：掌握万能模版的应用</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algn="l" fontAlgn="ctr">
              <a:lnSpc>
                <a:spcPct val="120000"/>
              </a:lnSpc>
              <a:spcBef>
                <a:spcPts val="0"/>
              </a:spcBef>
              <a:spcAft>
                <a:spcPts val="800"/>
              </a:spcAft>
              <a:buSzPct val="100000"/>
              <a:buFont typeface="+mj-ea"/>
            </a:pP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五</a:t>
            </a:r>
            <a:r>
              <a:rPr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孔子老子打架了你帮谁？</a:t>
            </a:r>
            <a:endPar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31800" lvl="1" indent="0" algn="l" fontAlgn="auto">
              <a:lnSpc>
                <a:spcPct val="120000"/>
              </a:lnSpc>
              <a:spcBef>
                <a:spcPts val="0"/>
              </a:spcBef>
              <a:spcAft>
                <a:spcPts val="800"/>
              </a:spcAft>
              <a:buSzPct val="100000"/>
              <a:buFont typeface="Arial" panose="020B0604020202020204" pitchFamily="34" charset="0"/>
              <a:buNone/>
            </a:pPr>
            <a:r>
              <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注意点：</a:t>
            </a:r>
            <a:r>
              <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一提，二分，三跳。注意对问题类型的辨析，也就是注意对考点的辨析。</a:t>
            </a:r>
            <a:endPar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fontScale="97500"/>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第六题：你怎么看待中美贸易战？</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fontScale="77500" lnSpcReduction="1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algn="l" fontAlgn="ctr">
              <a:lnSpc>
                <a:spcPct val="120000"/>
              </a:lnSpc>
              <a:spcBef>
                <a:spcPts val="0"/>
              </a:spcBef>
              <a:spcAft>
                <a:spcPts val="800"/>
              </a:spcAft>
              <a:buSzPct val="100000"/>
              <a:buFont typeface="+mj-ea"/>
            </a:pP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我从四个方面来看一下</a:t>
            </a:r>
            <a:endPar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0" algn="l" fontAlgn="ctr">
              <a:lnSpc>
                <a:spcPct val="120000"/>
              </a:lnSpc>
              <a:spcBef>
                <a:spcPts val="0"/>
              </a:spcBef>
              <a:spcAft>
                <a:spcPts val="800"/>
              </a:spcAft>
              <a:buSzPct val="100000"/>
              <a:buFont typeface="+mj-ea"/>
            </a:pPr>
            <a:r>
              <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中美贸易战是我们不愿意看到的，但是发生了，我主要想从我了解过的技术的角度谈一下我的看法，技术上来说，中美贸易战的发生是个必然，巴拉巴拉那么从技术的维度上来说，给我们有几点启示：</a:t>
            </a:r>
            <a:endPar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6" name="图片 85"/>
          <p:cNvPicPr>
            <a:picLocks noChangeAspect="1"/>
          </p:cNvPicPr>
          <p:nvPr>
            <p:custDataLst>
              <p:tags r:id="rId1"/>
            </p:custDataLst>
          </p:nvPr>
        </p:nvPicPr>
        <p:blipFill>
          <a:blip r:embed="rId2"/>
          <a:stretch>
            <a:fillRect/>
          </a:stretch>
        </p:blipFill>
        <p:spPr>
          <a:xfrm>
            <a:off x="-24950" y="6127200"/>
            <a:ext cx="12046740" cy="762066"/>
          </a:xfrm>
          <a:prstGeom prst="rect">
            <a:avLst/>
          </a:prstGeom>
        </p:spPr>
      </p:pic>
      <p:sp>
        <p:nvSpPr>
          <p:cNvPr id="2" name="图文框 1"/>
          <p:cNvSpPr/>
          <p:nvPr>
            <p:custDataLst>
              <p:tags r:id="rId3"/>
            </p:custDataLst>
          </p:nvPr>
        </p:nvSpPr>
        <p:spPr>
          <a:xfrm>
            <a:off x="459105" y="461645"/>
            <a:ext cx="11292205" cy="5934075"/>
          </a:xfrm>
          <a:prstGeom prst="frame">
            <a:avLst>
              <a:gd name="adj1" fmla="val 1004"/>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3" name="任意多边形: 形状 20"/>
          <p:cNvSpPr>
            <a:spLocks noChangeAspect="1"/>
          </p:cNvSpPr>
          <p:nvPr>
            <p:custDataLst>
              <p:tags r:id="rId4"/>
            </p:custDataLst>
          </p:nvPr>
        </p:nvSpPr>
        <p:spPr>
          <a:xfrm rot="10800000" flipH="1" flipV="1">
            <a:off x="1000125" y="302895"/>
            <a:ext cx="1007745" cy="795020"/>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587" h="1252">
                <a:moveTo>
                  <a:pt x="1385" y="0"/>
                </a:moveTo>
                <a:lnTo>
                  <a:pt x="1410" y="36"/>
                </a:lnTo>
                <a:cubicBezTo>
                  <a:pt x="1439" y="68"/>
                  <a:pt x="1474" y="98"/>
                  <a:pt x="1515" y="125"/>
                </a:cubicBezTo>
                <a:lnTo>
                  <a:pt x="1542" y="139"/>
                </a:lnTo>
                <a:cubicBezTo>
                  <a:pt x="1540" y="139"/>
                  <a:pt x="1291" y="309"/>
                  <a:pt x="1257" y="635"/>
                </a:cubicBezTo>
                <a:lnTo>
                  <a:pt x="1587" y="635"/>
                </a:lnTo>
                <a:lnTo>
                  <a:pt x="1587" y="1252"/>
                </a:lnTo>
                <a:lnTo>
                  <a:pt x="905" y="1252"/>
                </a:lnTo>
                <a:lnTo>
                  <a:pt x="905" y="700"/>
                </a:lnTo>
                <a:cubicBezTo>
                  <a:pt x="929" y="237"/>
                  <a:pt x="1385" y="5"/>
                  <a:pt x="1385" y="0"/>
                </a:cubicBezTo>
                <a:close/>
                <a:moveTo>
                  <a:pt x="480" y="0"/>
                </a:moveTo>
                <a:lnTo>
                  <a:pt x="505" y="36"/>
                </a:lnTo>
                <a:cubicBezTo>
                  <a:pt x="534" y="68"/>
                  <a:pt x="569" y="98"/>
                  <a:pt x="610" y="125"/>
                </a:cubicBezTo>
                <a:lnTo>
                  <a:pt x="637" y="139"/>
                </a:lnTo>
                <a:cubicBezTo>
                  <a:pt x="635" y="139"/>
                  <a:pt x="386" y="309"/>
                  <a:pt x="352" y="635"/>
                </a:cubicBezTo>
                <a:lnTo>
                  <a:pt x="682" y="635"/>
                </a:lnTo>
                <a:lnTo>
                  <a:pt x="682" y="1252"/>
                </a:lnTo>
                <a:lnTo>
                  <a:pt x="0" y="1252"/>
                </a:lnTo>
                <a:lnTo>
                  <a:pt x="0" y="700"/>
                </a:lnTo>
                <a:cubicBezTo>
                  <a:pt x="24" y="237"/>
                  <a:pt x="480" y="5"/>
                  <a:pt x="480" y="0"/>
                </a:cubicBezTo>
                <a:close/>
              </a:path>
            </a:pathLst>
          </a:custGeom>
          <a:solidFill>
            <a:schemeClr val="accent1">
              <a:lumMod val="60000"/>
              <a:lumOff val="40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0" name="任意多边形: 形状 19"/>
          <p:cNvSpPr>
            <a:spLocks noChangeAspect="1"/>
          </p:cNvSpPr>
          <p:nvPr>
            <p:custDataLst>
              <p:tags r:id="rId5"/>
            </p:custDataLst>
          </p:nvPr>
        </p:nvSpPr>
        <p:spPr>
          <a:xfrm rot="10800000" flipH="1" flipV="1">
            <a:off x="819785" y="302895"/>
            <a:ext cx="1007745" cy="795020"/>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587" h="1252">
                <a:moveTo>
                  <a:pt x="481" y="0"/>
                </a:moveTo>
                <a:lnTo>
                  <a:pt x="505" y="36"/>
                </a:lnTo>
                <a:cubicBezTo>
                  <a:pt x="534" y="68"/>
                  <a:pt x="570" y="98"/>
                  <a:pt x="610" y="125"/>
                </a:cubicBezTo>
                <a:lnTo>
                  <a:pt x="638" y="139"/>
                </a:lnTo>
                <a:cubicBezTo>
                  <a:pt x="636" y="139"/>
                  <a:pt x="386" y="309"/>
                  <a:pt x="352" y="635"/>
                </a:cubicBezTo>
                <a:lnTo>
                  <a:pt x="683" y="635"/>
                </a:lnTo>
                <a:lnTo>
                  <a:pt x="683" y="1252"/>
                </a:lnTo>
                <a:lnTo>
                  <a:pt x="0" y="1252"/>
                </a:lnTo>
                <a:lnTo>
                  <a:pt x="0" y="700"/>
                </a:lnTo>
                <a:cubicBezTo>
                  <a:pt x="24" y="237"/>
                  <a:pt x="480" y="5"/>
                  <a:pt x="481" y="0"/>
                </a:cubicBezTo>
                <a:close/>
                <a:moveTo>
                  <a:pt x="1385" y="0"/>
                </a:moveTo>
                <a:lnTo>
                  <a:pt x="1409" y="36"/>
                </a:lnTo>
                <a:cubicBezTo>
                  <a:pt x="1438" y="68"/>
                  <a:pt x="1474" y="98"/>
                  <a:pt x="1514" y="125"/>
                </a:cubicBezTo>
                <a:lnTo>
                  <a:pt x="1542" y="139"/>
                </a:lnTo>
                <a:cubicBezTo>
                  <a:pt x="1540" y="139"/>
                  <a:pt x="1290" y="309"/>
                  <a:pt x="1256" y="635"/>
                </a:cubicBezTo>
                <a:lnTo>
                  <a:pt x="1587" y="635"/>
                </a:lnTo>
                <a:lnTo>
                  <a:pt x="1587" y="1252"/>
                </a:lnTo>
                <a:lnTo>
                  <a:pt x="904" y="1252"/>
                </a:lnTo>
                <a:lnTo>
                  <a:pt x="904" y="700"/>
                </a:lnTo>
                <a:cubicBezTo>
                  <a:pt x="928" y="237"/>
                  <a:pt x="1384" y="5"/>
                  <a:pt x="1385" y="0"/>
                </a:cubicBezTo>
                <a:close/>
              </a:path>
            </a:pathLst>
          </a:custGeom>
          <a:noFill/>
          <a:ln w="3175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6" name="文本框 5"/>
          <p:cNvSpPr txBox="1"/>
          <p:nvPr>
            <p:custDataLst>
              <p:tags r:id="rId6"/>
            </p:custDataLst>
          </p:nvPr>
        </p:nvSpPr>
        <p:spPr>
          <a:xfrm>
            <a:off x="1371611" y="2468874"/>
            <a:ext cx="3352825" cy="1920253"/>
          </a:xfrm>
          <a:prstGeom prst="rect">
            <a:avLst/>
          </a:prstGeom>
          <a:noFill/>
        </p:spPr>
        <p:txBody>
          <a:bodyPr wrap="square" rtlCol="0" anchor="ctr">
            <a:noAutofit/>
          </a:bodyPr>
          <a:lstStyle/>
          <a:p>
            <a:pPr marL="0" indent="0" algn="l">
              <a:lnSpc>
                <a:spcPct val="100000"/>
              </a:lnSpc>
              <a:spcBef>
                <a:spcPts val="0"/>
              </a:spcBef>
              <a:spcAft>
                <a:spcPts val="0"/>
              </a:spcAft>
              <a:buSzPct val="100000"/>
              <a:buNone/>
            </a:pPr>
            <a:r>
              <a:rPr lang="zh-CN" altLang="en-US" sz="3600" b="1" spc="300">
                <a:solidFill>
                  <a:schemeClr val="accent1"/>
                </a:solidFill>
                <a:latin typeface="微软雅黑" panose="020B0503020204020204" pitchFamily="34" charset="-122"/>
                <a:ea typeface="微软雅黑" panose="020B0503020204020204" pitchFamily="34" charset="-122"/>
              </a:rPr>
              <a:t>背后他体现的是大学很看重的三种思维</a:t>
            </a:r>
            <a:endParaRPr lang="zh-CN" altLang="en-US" sz="3600" b="1" spc="300">
              <a:solidFill>
                <a:schemeClr val="accent1"/>
              </a:solidFill>
              <a:latin typeface="微软雅黑" panose="020B0503020204020204" pitchFamily="34" charset="-122"/>
              <a:ea typeface="微软雅黑" panose="020B0503020204020204" pitchFamily="34" charset="-122"/>
            </a:endParaRPr>
          </a:p>
        </p:txBody>
      </p:sp>
      <p:sp>
        <p:nvSpPr>
          <p:cNvPr id="8" name="矩形 7"/>
          <p:cNvSpPr/>
          <p:nvPr>
            <p:custDataLst>
              <p:tags r:id="rId7"/>
            </p:custDataLst>
          </p:nvPr>
        </p:nvSpPr>
        <p:spPr>
          <a:xfrm>
            <a:off x="5791200" y="1204227"/>
            <a:ext cx="5181600" cy="4449546"/>
          </a:xfrm>
          <a:prstGeom prst="rect">
            <a:avLst/>
          </a:prstGeom>
          <a:solidFill>
            <a:schemeClr val="lt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1" name="矩形 10"/>
          <p:cNvSpPr/>
          <p:nvPr>
            <p:custDataLst>
              <p:tags r:id="rId8"/>
            </p:custDataLst>
          </p:nvPr>
        </p:nvSpPr>
        <p:spPr>
          <a:xfrm>
            <a:off x="6347258" y="3038113"/>
            <a:ext cx="781721" cy="78177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lnSpc>
                <a:spcPct val="120000"/>
              </a:lnSpc>
            </a:pPr>
            <a:endParaRPr>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矩形 13"/>
          <p:cNvSpPr/>
          <p:nvPr>
            <p:custDataLst>
              <p:tags r:id="rId9"/>
            </p:custDataLst>
          </p:nvPr>
        </p:nvSpPr>
        <p:spPr>
          <a:xfrm>
            <a:off x="6347258" y="1739501"/>
            <a:ext cx="781721" cy="781774"/>
          </a:xfrm>
          <a:prstGeom prst="rect">
            <a:avLst/>
          </a:prstGeom>
          <a:solidFill>
            <a:schemeClr val="lt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lnSpc>
                <a:spcPct val="120000"/>
              </a:lnSpc>
            </a:pPr>
            <a:endParaRPr>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5" name="任意多边形 14"/>
          <p:cNvSpPr/>
          <p:nvPr>
            <p:custDataLst>
              <p:tags r:id="rId10"/>
            </p:custDataLst>
          </p:nvPr>
        </p:nvSpPr>
        <p:spPr>
          <a:xfrm>
            <a:off x="6492745" y="1953403"/>
            <a:ext cx="491833" cy="353970"/>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608037" h="437859">
                <a:moveTo>
                  <a:pt x="435614" y="275305"/>
                </a:moveTo>
                <a:cubicBezTo>
                  <a:pt x="437271" y="274359"/>
                  <a:pt x="439284" y="274596"/>
                  <a:pt x="440823" y="275778"/>
                </a:cubicBezTo>
                <a:cubicBezTo>
                  <a:pt x="448635" y="281809"/>
                  <a:pt x="457277" y="285948"/>
                  <a:pt x="466273" y="287959"/>
                </a:cubicBezTo>
                <a:cubicBezTo>
                  <a:pt x="467930" y="288313"/>
                  <a:pt x="469232" y="289496"/>
                  <a:pt x="469824" y="291033"/>
                </a:cubicBezTo>
                <a:lnTo>
                  <a:pt x="478939" y="315276"/>
                </a:lnTo>
                <a:lnTo>
                  <a:pt x="488172" y="291033"/>
                </a:lnTo>
                <a:cubicBezTo>
                  <a:pt x="488764" y="289496"/>
                  <a:pt x="490066" y="288313"/>
                  <a:pt x="491723" y="287959"/>
                </a:cubicBezTo>
                <a:cubicBezTo>
                  <a:pt x="500838" y="285948"/>
                  <a:pt x="509361" y="281809"/>
                  <a:pt x="517174" y="275778"/>
                </a:cubicBezTo>
                <a:cubicBezTo>
                  <a:pt x="518713" y="274596"/>
                  <a:pt x="520725" y="274359"/>
                  <a:pt x="522382" y="275305"/>
                </a:cubicBezTo>
                <a:cubicBezTo>
                  <a:pt x="529485" y="278971"/>
                  <a:pt x="564878" y="298247"/>
                  <a:pt x="573875" y="309954"/>
                </a:cubicBezTo>
                <a:cubicBezTo>
                  <a:pt x="591157" y="332423"/>
                  <a:pt x="603468" y="399829"/>
                  <a:pt x="607966" y="427738"/>
                </a:cubicBezTo>
                <a:cubicBezTo>
                  <a:pt x="608203" y="429157"/>
                  <a:pt x="607848" y="430694"/>
                  <a:pt x="606901" y="431758"/>
                </a:cubicBezTo>
                <a:cubicBezTo>
                  <a:pt x="605954" y="432823"/>
                  <a:pt x="604652" y="433414"/>
                  <a:pt x="603231" y="433414"/>
                </a:cubicBezTo>
                <a:lnTo>
                  <a:pt x="354765" y="433414"/>
                </a:lnTo>
                <a:cubicBezTo>
                  <a:pt x="353344" y="433414"/>
                  <a:pt x="352042" y="432823"/>
                  <a:pt x="351095" y="431758"/>
                </a:cubicBezTo>
                <a:cubicBezTo>
                  <a:pt x="350148" y="430694"/>
                  <a:pt x="349793" y="429157"/>
                  <a:pt x="350030" y="427738"/>
                </a:cubicBezTo>
                <a:cubicBezTo>
                  <a:pt x="354528" y="399829"/>
                  <a:pt x="366839" y="332423"/>
                  <a:pt x="384122" y="309954"/>
                </a:cubicBezTo>
                <a:cubicBezTo>
                  <a:pt x="393118" y="298247"/>
                  <a:pt x="428512" y="278971"/>
                  <a:pt x="435614" y="275305"/>
                </a:cubicBezTo>
                <a:close/>
                <a:moveTo>
                  <a:pt x="479051" y="123066"/>
                </a:moveTo>
                <a:cubicBezTo>
                  <a:pt x="542255" y="123066"/>
                  <a:pt x="548646" y="158180"/>
                  <a:pt x="548646" y="201334"/>
                </a:cubicBezTo>
                <a:cubicBezTo>
                  <a:pt x="548646" y="244607"/>
                  <a:pt x="517518" y="279721"/>
                  <a:pt x="479051" y="279721"/>
                </a:cubicBezTo>
                <a:cubicBezTo>
                  <a:pt x="440584" y="279721"/>
                  <a:pt x="409337" y="244607"/>
                  <a:pt x="409337" y="201334"/>
                </a:cubicBezTo>
                <a:cubicBezTo>
                  <a:pt x="409337" y="198852"/>
                  <a:pt x="409337" y="196369"/>
                  <a:pt x="409455" y="193886"/>
                </a:cubicBezTo>
                <a:cubicBezTo>
                  <a:pt x="405668" y="196723"/>
                  <a:pt x="402235" y="200389"/>
                  <a:pt x="400460" y="205000"/>
                </a:cubicBezTo>
                <a:cubicBezTo>
                  <a:pt x="397856" y="211502"/>
                  <a:pt x="399276" y="219305"/>
                  <a:pt x="404484" y="228173"/>
                </a:cubicBezTo>
                <a:cubicBezTo>
                  <a:pt x="406259" y="228646"/>
                  <a:pt x="407916" y="229710"/>
                  <a:pt x="408982" y="231365"/>
                </a:cubicBezTo>
                <a:lnTo>
                  <a:pt x="411822" y="235503"/>
                </a:lnTo>
                <a:cubicBezTo>
                  <a:pt x="413124" y="237276"/>
                  <a:pt x="413598" y="239405"/>
                  <a:pt x="413243" y="241651"/>
                </a:cubicBezTo>
                <a:cubicBezTo>
                  <a:pt x="412888" y="243779"/>
                  <a:pt x="411586" y="245671"/>
                  <a:pt x="409810" y="246853"/>
                </a:cubicBezTo>
                <a:cubicBezTo>
                  <a:pt x="408508" y="247799"/>
                  <a:pt x="406851" y="248390"/>
                  <a:pt x="405194" y="248390"/>
                </a:cubicBezTo>
                <a:cubicBezTo>
                  <a:pt x="402472" y="248390"/>
                  <a:pt x="399986" y="247090"/>
                  <a:pt x="398448" y="244843"/>
                </a:cubicBezTo>
                <a:lnTo>
                  <a:pt x="395489" y="240705"/>
                </a:lnTo>
                <a:cubicBezTo>
                  <a:pt x="394187" y="238695"/>
                  <a:pt x="393832" y="236331"/>
                  <a:pt x="394305" y="234202"/>
                </a:cubicBezTo>
                <a:cubicBezTo>
                  <a:pt x="387085" y="222143"/>
                  <a:pt x="385428" y="210793"/>
                  <a:pt x="389334" y="200625"/>
                </a:cubicBezTo>
                <a:cubicBezTo>
                  <a:pt x="393358" y="190221"/>
                  <a:pt x="402590" y="183482"/>
                  <a:pt x="410284" y="179344"/>
                </a:cubicBezTo>
                <a:cubicBezTo>
                  <a:pt x="413361" y="146830"/>
                  <a:pt x="426854" y="123066"/>
                  <a:pt x="479051" y="123066"/>
                </a:cubicBezTo>
                <a:close/>
                <a:moveTo>
                  <a:pt x="251377" y="87196"/>
                </a:moveTo>
                <a:cubicBezTo>
                  <a:pt x="255047" y="87078"/>
                  <a:pt x="258599" y="88970"/>
                  <a:pt x="260493" y="92162"/>
                </a:cubicBezTo>
                <a:lnTo>
                  <a:pt x="294826" y="150452"/>
                </a:lnTo>
                <a:lnTo>
                  <a:pt x="373554" y="150452"/>
                </a:lnTo>
                <a:cubicBezTo>
                  <a:pt x="379118" y="150452"/>
                  <a:pt x="383735" y="155063"/>
                  <a:pt x="383735" y="160738"/>
                </a:cubicBezTo>
                <a:cubicBezTo>
                  <a:pt x="383735" y="166414"/>
                  <a:pt x="379118" y="171025"/>
                  <a:pt x="373554" y="171025"/>
                </a:cubicBezTo>
                <a:lnTo>
                  <a:pt x="289025" y="171025"/>
                </a:lnTo>
                <a:cubicBezTo>
                  <a:pt x="285355" y="171025"/>
                  <a:pt x="281921" y="169015"/>
                  <a:pt x="280145" y="165941"/>
                </a:cubicBezTo>
                <a:lnTo>
                  <a:pt x="252206" y="118529"/>
                </a:lnTo>
                <a:lnTo>
                  <a:pt x="201773" y="214890"/>
                </a:lnTo>
                <a:cubicBezTo>
                  <a:pt x="200115" y="217964"/>
                  <a:pt x="197155" y="219974"/>
                  <a:pt x="193722" y="220329"/>
                </a:cubicBezTo>
                <a:cubicBezTo>
                  <a:pt x="193367" y="220329"/>
                  <a:pt x="193012" y="220447"/>
                  <a:pt x="192657" y="220447"/>
                </a:cubicBezTo>
                <a:cubicBezTo>
                  <a:pt x="189579" y="220447"/>
                  <a:pt x="186619" y="219028"/>
                  <a:pt x="184606" y="216545"/>
                </a:cubicBezTo>
                <a:lnTo>
                  <a:pt x="148261" y="171025"/>
                </a:lnTo>
                <a:lnTo>
                  <a:pt x="75926" y="171025"/>
                </a:lnTo>
                <a:cubicBezTo>
                  <a:pt x="70243" y="171025"/>
                  <a:pt x="65626" y="166414"/>
                  <a:pt x="65626" y="160738"/>
                </a:cubicBezTo>
                <a:cubicBezTo>
                  <a:pt x="65626" y="155063"/>
                  <a:pt x="70243" y="150452"/>
                  <a:pt x="75926" y="150452"/>
                </a:cubicBezTo>
                <a:lnTo>
                  <a:pt x="153233" y="150452"/>
                </a:lnTo>
                <a:cubicBezTo>
                  <a:pt x="156311" y="150452"/>
                  <a:pt x="159271" y="151871"/>
                  <a:pt x="161284" y="154354"/>
                </a:cubicBezTo>
                <a:lnTo>
                  <a:pt x="190881" y="191480"/>
                </a:lnTo>
                <a:lnTo>
                  <a:pt x="242498" y="92635"/>
                </a:lnTo>
                <a:cubicBezTo>
                  <a:pt x="244274" y="89325"/>
                  <a:pt x="247589" y="87315"/>
                  <a:pt x="251377" y="87196"/>
                </a:cubicBezTo>
                <a:close/>
                <a:moveTo>
                  <a:pt x="13735" y="0"/>
                </a:moveTo>
                <a:lnTo>
                  <a:pt x="495160" y="0"/>
                </a:lnTo>
                <a:cubicBezTo>
                  <a:pt x="502738" y="0"/>
                  <a:pt x="508776" y="6147"/>
                  <a:pt x="508776" y="13713"/>
                </a:cubicBezTo>
                <a:lnTo>
                  <a:pt x="508776" y="104618"/>
                </a:lnTo>
                <a:cubicBezTo>
                  <a:pt x="499186" y="102254"/>
                  <a:pt x="488411" y="101072"/>
                  <a:pt x="476452" y="101072"/>
                </a:cubicBezTo>
                <a:cubicBezTo>
                  <a:pt x="472308" y="101072"/>
                  <a:pt x="468282" y="101190"/>
                  <a:pt x="464375" y="101426"/>
                </a:cubicBezTo>
                <a:lnTo>
                  <a:pt x="464375" y="37946"/>
                </a:lnTo>
                <a:lnTo>
                  <a:pt x="44401" y="37946"/>
                </a:lnTo>
                <a:lnTo>
                  <a:pt x="44401" y="297896"/>
                </a:lnTo>
                <a:lnTo>
                  <a:pt x="203653" y="297896"/>
                </a:lnTo>
                <a:lnTo>
                  <a:pt x="305242" y="297896"/>
                </a:lnTo>
                <a:lnTo>
                  <a:pt x="362667" y="297896"/>
                </a:lnTo>
                <a:cubicBezTo>
                  <a:pt x="356037" y="306998"/>
                  <a:pt x="350117" y="320356"/>
                  <a:pt x="345025" y="335842"/>
                </a:cubicBezTo>
                <a:lnTo>
                  <a:pt x="325015" y="335842"/>
                </a:lnTo>
                <a:cubicBezTo>
                  <a:pt x="326673" y="345772"/>
                  <a:pt x="329515" y="359957"/>
                  <a:pt x="334132" y="375916"/>
                </a:cubicBezTo>
                <a:cubicBezTo>
                  <a:pt x="330343" y="392584"/>
                  <a:pt x="327265" y="409606"/>
                  <a:pt x="324778" y="424974"/>
                </a:cubicBezTo>
                <a:cubicBezTo>
                  <a:pt x="324068" y="429348"/>
                  <a:pt x="324542" y="433722"/>
                  <a:pt x="325844" y="437859"/>
                </a:cubicBezTo>
                <a:lnTo>
                  <a:pt x="171566" y="437859"/>
                </a:lnTo>
                <a:cubicBezTo>
                  <a:pt x="166829" y="437859"/>
                  <a:pt x="162567" y="435495"/>
                  <a:pt x="159962" y="431594"/>
                </a:cubicBezTo>
                <a:cubicBezTo>
                  <a:pt x="157476" y="427575"/>
                  <a:pt x="157120" y="422728"/>
                  <a:pt x="159133" y="418472"/>
                </a:cubicBezTo>
                <a:cubicBezTo>
                  <a:pt x="173815" y="386437"/>
                  <a:pt x="180801" y="354046"/>
                  <a:pt x="183761" y="335842"/>
                </a:cubicBezTo>
                <a:lnTo>
                  <a:pt x="13735" y="335842"/>
                </a:lnTo>
                <a:cubicBezTo>
                  <a:pt x="6157" y="335842"/>
                  <a:pt x="0" y="329695"/>
                  <a:pt x="0" y="322129"/>
                </a:cubicBezTo>
                <a:lnTo>
                  <a:pt x="0" y="13713"/>
                </a:lnTo>
                <a:cubicBezTo>
                  <a:pt x="0" y="6147"/>
                  <a:pt x="6157" y="0"/>
                  <a:pt x="13735" y="0"/>
                </a:cubicBezTo>
                <a:close/>
              </a:path>
            </a:pathLst>
          </a:cu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矩形 25"/>
          <p:cNvSpPr/>
          <p:nvPr>
            <p:custDataLst>
              <p:tags r:id="rId11"/>
            </p:custDataLst>
          </p:nvPr>
        </p:nvSpPr>
        <p:spPr>
          <a:xfrm>
            <a:off x="6347258" y="4336726"/>
            <a:ext cx="781721" cy="781774"/>
          </a:xfrm>
          <a:prstGeom prst="rect">
            <a:avLst/>
          </a:prstGeom>
          <a:solidFill>
            <a:schemeClr val="lt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lnSpc>
                <a:spcPct val="120000"/>
              </a:lnSpc>
            </a:pPr>
            <a:endParaRPr>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8" name="任意多边形 17"/>
          <p:cNvSpPr/>
          <p:nvPr>
            <p:custDataLst>
              <p:tags r:id="rId12"/>
            </p:custDataLst>
          </p:nvPr>
        </p:nvSpPr>
        <p:spPr>
          <a:xfrm>
            <a:off x="6492745" y="3230300"/>
            <a:ext cx="491833" cy="397402"/>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5451" h="489568">
                <a:moveTo>
                  <a:pt x="479900" y="284819"/>
                </a:moveTo>
                <a:cubicBezTo>
                  <a:pt x="465151" y="284819"/>
                  <a:pt x="453167" y="296695"/>
                  <a:pt x="453167" y="311424"/>
                </a:cubicBezTo>
                <a:cubicBezTo>
                  <a:pt x="453167" y="326245"/>
                  <a:pt x="465151" y="338120"/>
                  <a:pt x="479900" y="338120"/>
                </a:cubicBezTo>
                <a:cubicBezTo>
                  <a:pt x="494649" y="338120"/>
                  <a:pt x="506633" y="326245"/>
                  <a:pt x="506633" y="311424"/>
                </a:cubicBezTo>
                <a:cubicBezTo>
                  <a:pt x="506633" y="296695"/>
                  <a:pt x="494649" y="284819"/>
                  <a:pt x="479900" y="284819"/>
                </a:cubicBezTo>
                <a:close/>
                <a:moveTo>
                  <a:pt x="402929" y="284819"/>
                </a:moveTo>
                <a:cubicBezTo>
                  <a:pt x="388180" y="284819"/>
                  <a:pt x="376196" y="296695"/>
                  <a:pt x="376196" y="311424"/>
                </a:cubicBezTo>
                <a:cubicBezTo>
                  <a:pt x="376196" y="326245"/>
                  <a:pt x="388180" y="338120"/>
                  <a:pt x="402929" y="338120"/>
                </a:cubicBezTo>
                <a:cubicBezTo>
                  <a:pt x="417678" y="338120"/>
                  <a:pt x="429569" y="326245"/>
                  <a:pt x="429569" y="311424"/>
                </a:cubicBezTo>
                <a:cubicBezTo>
                  <a:pt x="429569" y="296695"/>
                  <a:pt x="417678" y="284819"/>
                  <a:pt x="402929" y="284819"/>
                </a:cubicBezTo>
                <a:close/>
                <a:moveTo>
                  <a:pt x="429477" y="174720"/>
                </a:moveTo>
                <a:cubicBezTo>
                  <a:pt x="528756" y="183649"/>
                  <a:pt x="605451" y="241369"/>
                  <a:pt x="605451" y="311516"/>
                </a:cubicBezTo>
                <a:cubicBezTo>
                  <a:pt x="605451" y="387738"/>
                  <a:pt x="514745" y="449508"/>
                  <a:pt x="402929" y="449508"/>
                </a:cubicBezTo>
                <a:cubicBezTo>
                  <a:pt x="382003" y="449508"/>
                  <a:pt x="361724" y="447299"/>
                  <a:pt x="342734" y="443340"/>
                </a:cubicBezTo>
                <a:lnTo>
                  <a:pt x="298579" y="486423"/>
                </a:lnTo>
                <a:cubicBezTo>
                  <a:pt x="295722" y="489368"/>
                  <a:pt x="291297" y="490289"/>
                  <a:pt x="287425" y="489000"/>
                </a:cubicBezTo>
                <a:cubicBezTo>
                  <a:pt x="283554" y="487527"/>
                  <a:pt x="280788" y="484121"/>
                  <a:pt x="280235" y="480071"/>
                </a:cubicBezTo>
                <a:lnTo>
                  <a:pt x="272123" y="416828"/>
                </a:lnTo>
                <a:cubicBezTo>
                  <a:pt x="228337" y="391513"/>
                  <a:pt x="200406" y="353677"/>
                  <a:pt x="200406" y="311516"/>
                </a:cubicBezTo>
                <a:cubicBezTo>
                  <a:pt x="200406" y="309675"/>
                  <a:pt x="200683" y="307833"/>
                  <a:pt x="200867" y="305992"/>
                </a:cubicBezTo>
                <a:cubicBezTo>
                  <a:pt x="201420" y="305992"/>
                  <a:pt x="201881" y="306084"/>
                  <a:pt x="202526" y="306084"/>
                </a:cubicBezTo>
                <a:cubicBezTo>
                  <a:pt x="219488" y="306084"/>
                  <a:pt x="236357" y="304796"/>
                  <a:pt x="252765" y="302218"/>
                </a:cubicBezTo>
                <a:lnTo>
                  <a:pt x="285766" y="334438"/>
                </a:lnTo>
                <a:cubicBezTo>
                  <a:pt x="293417" y="341894"/>
                  <a:pt x="303557" y="346129"/>
                  <a:pt x="314435" y="346129"/>
                </a:cubicBezTo>
                <a:cubicBezTo>
                  <a:pt x="318951" y="346129"/>
                  <a:pt x="323468" y="345392"/>
                  <a:pt x="327709" y="343919"/>
                </a:cubicBezTo>
                <a:cubicBezTo>
                  <a:pt x="342642" y="338580"/>
                  <a:pt x="353059" y="325784"/>
                  <a:pt x="354994" y="310411"/>
                </a:cubicBezTo>
                <a:lnTo>
                  <a:pt x="361263" y="261253"/>
                </a:lnTo>
                <a:cubicBezTo>
                  <a:pt x="395923" y="238055"/>
                  <a:pt x="419429" y="207952"/>
                  <a:pt x="429477" y="174720"/>
                </a:cubicBezTo>
                <a:close/>
                <a:moveTo>
                  <a:pt x="279509" y="111300"/>
                </a:moveTo>
                <a:cubicBezTo>
                  <a:pt x="264667" y="111300"/>
                  <a:pt x="252775" y="123268"/>
                  <a:pt x="252775" y="137997"/>
                </a:cubicBezTo>
                <a:cubicBezTo>
                  <a:pt x="252775" y="152727"/>
                  <a:pt x="264667" y="164695"/>
                  <a:pt x="279509" y="164695"/>
                </a:cubicBezTo>
                <a:cubicBezTo>
                  <a:pt x="294259" y="164695"/>
                  <a:pt x="306243" y="152727"/>
                  <a:pt x="306243" y="137997"/>
                </a:cubicBezTo>
                <a:cubicBezTo>
                  <a:pt x="306243" y="123268"/>
                  <a:pt x="294259" y="111300"/>
                  <a:pt x="279509" y="111300"/>
                </a:cubicBezTo>
                <a:close/>
                <a:moveTo>
                  <a:pt x="202534" y="111300"/>
                </a:moveTo>
                <a:cubicBezTo>
                  <a:pt x="187784" y="111300"/>
                  <a:pt x="175800" y="123268"/>
                  <a:pt x="175800" y="137997"/>
                </a:cubicBezTo>
                <a:cubicBezTo>
                  <a:pt x="175800" y="152727"/>
                  <a:pt x="187784" y="164695"/>
                  <a:pt x="202534" y="164695"/>
                </a:cubicBezTo>
                <a:cubicBezTo>
                  <a:pt x="217284" y="164695"/>
                  <a:pt x="229268" y="152727"/>
                  <a:pt x="229268" y="137997"/>
                </a:cubicBezTo>
                <a:cubicBezTo>
                  <a:pt x="229268" y="123268"/>
                  <a:pt x="217284" y="111300"/>
                  <a:pt x="202534" y="111300"/>
                </a:cubicBezTo>
                <a:close/>
                <a:moveTo>
                  <a:pt x="125558" y="111300"/>
                </a:moveTo>
                <a:cubicBezTo>
                  <a:pt x="110808" y="111300"/>
                  <a:pt x="98824" y="123268"/>
                  <a:pt x="98824" y="137997"/>
                </a:cubicBezTo>
                <a:cubicBezTo>
                  <a:pt x="98824" y="152727"/>
                  <a:pt x="110808" y="164695"/>
                  <a:pt x="125558" y="164695"/>
                </a:cubicBezTo>
                <a:cubicBezTo>
                  <a:pt x="140308" y="164695"/>
                  <a:pt x="152292" y="152727"/>
                  <a:pt x="152292" y="137997"/>
                </a:cubicBezTo>
                <a:cubicBezTo>
                  <a:pt x="152292" y="123268"/>
                  <a:pt x="140308" y="111300"/>
                  <a:pt x="125558" y="111300"/>
                </a:cubicBezTo>
                <a:close/>
                <a:moveTo>
                  <a:pt x="202534" y="0"/>
                </a:moveTo>
                <a:cubicBezTo>
                  <a:pt x="314356" y="0"/>
                  <a:pt x="404975" y="61772"/>
                  <a:pt x="404975" y="137997"/>
                </a:cubicBezTo>
                <a:cubicBezTo>
                  <a:pt x="404975" y="180253"/>
                  <a:pt x="377135" y="217997"/>
                  <a:pt x="333254" y="243314"/>
                </a:cubicBezTo>
                <a:lnTo>
                  <a:pt x="325234" y="306559"/>
                </a:lnTo>
                <a:cubicBezTo>
                  <a:pt x="324681" y="310701"/>
                  <a:pt x="321915" y="314108"/>
                  <a:pt x="317951" y="315489"/>
                </a:cubicBezTo>
                <a:cubicBezTo>
                  <a:pt x="316845" y="315857"/>
                  <a:pt x="315646" y="316133"/>
                  <a:pt x="314448" y="316133"/>
                </a:cubicBezTo>
                <a:cubicBezTo>
                  <a:pt x="311590" y="316133"/>
                  <a:pt x="308825" y="315028"/>
                  <a:pt x="306797" y="313003"/>
                </a:cubicBezTo>
                <a:lnTo>
                  <a:pt x="262731" y="269919"/>
                </a:lnTo>
                <a:cubicBezTo>
                  <a:pt x="243649" y="273878"/>
                  <a:pt x="223460" y="276087"/>
                  <a:pt x="202534" y="276087"/>
                </a:cubicBezTo>
                <a:cubicBezTo>
                  <a:pt x="90712" y="276087"/>
                  <a:pt x="0" y="214223"/>
                  <a:pt x="0" y="137997"/>
                </a:cubicBezTo>
                <a:cubicBezTo>
                  <a:pt x="0" y="61772"/>
                  <a:pt x="90712" y="0"/>
                  <a:pt x="202534" y="0"/>
                </a:cubicBezTo>
                <a:close/>
              </a:path>
            </a:pathLst>
          </a:cu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7500"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3" name="任意多边形 52"/>
          <p:cNvSpPr/>
          <p:nvPr>
            <p:custDataLst>
              <p:tags r:id="rId13"/>
            </p:custDataLst>
          </p:nvPr>
        </p:nvSpPr>
        <p:spPr>
          <a:xfrm>
            <a:off x="6492745" y="4503939"/>
            <a:ext cx="491833" cy="44843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19" name="直接连接符 18"/>
          <p:cNvCxnSpPr/>
          <p:nvPr>
            <p:custDataLst>
              <p:tags r:id="rId14"/>
            </p:custDataLst>
          </p:nvPr>
        </p:nvCxnSpPr>
        <p:spPr>
          <a:xfrm>
            <a:off x="6347258" y="2779545"/>
            <a:ext cx="3942076" cy="0"/>
          </a:xfrm>
          <a:prstGeom prst="line">
            <a:avLst/>
          </a:prstGeom>
          <a:ln w="3175" cap="rnd">
            <a:solidFill>
              <a:schemeClr val="lt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custDataLst>
              <p:tags r:id="rId15"/>
            </p:custDataLst>
          </p:nvPr>
        </p:nvCxnSpPr>
        <p:spPr>
          <a:xfrm>
            <a:off x="6347258" y="4083313"/>
            <a:ext cx="3942076" cy="0"/>
          </a:xfrm>
          <a:prstGeom prst="line">
            <a:avLst/>
          </a:prstGeom>
          <a:ln w="3175" cap="rnd">
            <a:solidFill>
              <a:schemeClr val="lt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2" name="文本框 21"/>
          <p:cNvSpPr txBox="1"/>
          <p:nvPr>
            <p:custDataLst>
              <p:tags r:id="rId16"/>
            </p:custDataLst>
          </p:nvPr>
        </p:nvSpPr>
        <p:spPr>
          <a:xfrm>
            <a:off x="7245763" y="4471484"/>
            <a:ext cx="3043842" cy="511790"/>
          </a:xfrm>
          <a:prstGeom prst="rect">
            <a:avLst/>
          </a:prstGeom>
          <a:no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lvl="0" indent="0" algn="l">
              <a:lnSpc>
                <a:spcPct val="100000"/>
              </a:lnSpc>
              <a:spcBef>
                <a:spcPts val="0"/>
              </a:spcBef>
              <a:spcAft>
                <a:spcPts val="800"/>
              </a:spcAft>
              <a:buSzPct val="100000"/>
            </a:pPr>
            <a:r>
              <a:rPr lang="zh-CN" altLang="en-US" sz="2600" spc="180">
                <a:solidFill>
                  <a:schemeClr val="dk1"/>
                </a:solidFill>
                <a:latin typeface="微软雅黑" panose="020B0503020204020204" pitchFamily="34" charset="-122"/>
                <a:ea typeface="微软雅黑" panose="020B0503020204020204" pitchFamily="34" charset="-122"/>
              </a:rPr>
              <a:t>类比</a:t>
            </a:r>
            <a:endParaRPr lang="zh-CN" altLang="en-US" sz="2600" spc="180">
              <a:solidFill>
                <a:schemeClr val="dk1"/>
              </a:solidFill>
              <a:latin typeface="微软雅黑" panose="020B0503020204020204" pitchFamily="34" charset="-122"/>
              <a:ea typeface="微软雅黑" panose="020B0503020204020204" pitchFamily="34" charset="-122"/>
            </a:endParaRPr>
          </a:p>
        </p:txBody>
      </p:sp>
      <p:sp>
        <p:nvSpPr>
          <p:cNvPr id="23" name="文本框 22"/>
          <p:cNvSpPr txBox="1"/>
          <p:nvPr>
            <p:custDataLst>
              <p:tags r:id="rId17"/>
            </p:custDataLst>
          </p:nvPr>
        </p:nvSpPr>
        <p:spPr>
          <a:xfrm>
            <a:off x="7245763" y="3179053"/>
            <a:ext cx="3043842" cy="511790"/>
          </a:xfrm>
          <a:prstGeom prst="rect">
            <a:avLst/>
          </a:prstGeom>
          <a:no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lvl="0" indent="0" algn="l">
              <a:lnSpc>
                <a:spcPct val="100000"/>
              </a:lnSpc>
              <a:spcBef>
                <a:spcPts val="0"/>
              </a:spcBef>
              <a:spcAft>
                <a:spcPts val="800"/>
              </a:spcAft>
              <a:buSzPct val="100000"/>
            </a:pPr>
            <a:r>
              <a:rPr lang="zh-CN" altLang="en-US" sz="2600" spc="180">
                <a:solidFill>
                  <a:schemeClr val="dk1"/>
                </a:solidFill>
                <a:latin typeface="微软雅黑" panose="020B0503020204020204" pitchFamily="34" charset="-122"/>
                <a:ea typeface="微软雅黑" panose="020B0503020204020204" pitchFamily="34" charset="-122"/>
              </a:rPr>
              <a:t>演绎</a:t>
            </a:r>
            <a:endParaRPr lang="zh-CN" altLang="en-US" sz="2600" spc="180">
              <a:solidFill>
                <a:schemeClr val="dk1"/>
              </a:solidFill>
              <a:latin typeface="微软雅黑" panose="020B0503020204020204" pitchFamily="34" charset="-122"/>
              <a:ea typeface="微软雅黑" panose="020B0503020204020204" pitchFamily="34" charset="-122"/>
            </a:endParaRPr>
          </a:p>
        </p:txBody>
      </p:sp>
      <p:sp>
        <p:nvSpPr>
          <p:cNvPr id="24" name="文本框 23"/>
          <p:cNvSpPr txBox="1"/>
          <p:nvPr>
            <p:custDataLst>
              <p:tags r:id="rId18"/>
            </p:custDataLst>
          </p:nvPr>
        </p:nvSpPr>
        <p:spPr>
          <a:xfrm>
            <a:off x="7245763" y="1874205"/>
            <a:ext cx="3043842" cy="511790"/>
          </a:xfrm>
          <a:prstGeom prst="rect">
            <a:avLst/>
          </a:prstGeom>
          <a:no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lvl="0" indent="0" algn="l">
              <a:lnSpc>
                <a:spcPct val="100000"/>
              </a:lnSpc>
              <a:spcBef>
                <a:spcPts val="0"/>
              </a:spcBef>
              <a:spcAft>
                <a:spcPts val="800"/>
              </a:spcAft>
              <a:buSzPct val="100000"/>
            </a:pPr>
            <a:r>
              <a:rPr lang="zh-CN" altLang="en-US" sz="2600" spc="180">
                <a:solidFill>
                  <a:schemeClr val="dk1"/>
                </a:solidFill>
                <a:latin typeface="微软雅黑" panose="020B0503020204020204" pitchFamily="34" charset="-122"/>
                <a:ea typeface="微软雅黑" panose="020B0503020204020204" pitchFamily="34" charset="-122"/>
              </a:rPr>
              <a:t>归纳</a:t>
            </a:r>
            <a:endParaRPr lang="zh-CN" altLang="en-US" sz="2600" spc="180">
              <a:solidFill>
                <a:schemeClr val="dk1"/>
              </a:solidFill>
              <a:latin typeface="微软雅黑" panose="020B0503020204020204" pitchFamily="34" charset="-122"/>
              <a:ea typeface="微软雅黑" panose="020B0503020204020204" pitchFamily="34" charset="-122"/>
            </a:endParaRPr>
          </a:p>
        </p:txBody>
      </p:sp>
    </p:spTree>
    <p:custDataLst>
      <p:tags r:id="rId19"/>
    </p:custData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任意多边形: 形状 11"/>
          <p:cNvSpPr>
            <a:spLocks noChangeAspect="1"/>
          </p:cNvSpPr>
          <p:nvPr>
            <p:custDataLst>
              <p:tags r:id="rId1"/>
            </p:custDataLst>
          </p:nvPr>
        </p:nvSpPr>
        <p:spPr>
          <a:xfrm>
            <a:off x="609600" y="457200"/>
            <a:ext cx="222885" cy="45275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noFill/>
          <a:ln w="3175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0" name="任意多边形: 形状 12"/>
          <p:cNvSpPr>
            <a:spLocks noChangeAspect="1"/>
          </p:cNvSpPr>
          <p:nvPr>
            <p:custDataLst>
              <p:tags r:id="rId2"/>
            </p:custDataLst>
          </p:nvPr>
        </p:nvSpPr>
        <p:spPr>
          <a:xfrm>
            <a:off x="905510" y="457200"/>
            <a:ext cx="222885" cy="45275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noFill/>
          <a:ln w="3175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1" name="矩形 11"/>
          <p:cNvSpPr/>
          <p:nvPr>
            <p:custDataLst>
              <p:tags r:id="rId3"/>
            </p:custDataLst>
          </p:nvPr>
        </p:nvSpPr>
        <p:spPr>
          <a:xfrm>
            <a:off x="1676400" y="2438420"/>
            <a:ext cx="8839271" cy="3505228"/>
          </a:xfrm>
          <a:prstGeom prst="rect">
            <a:avLst/>
          </a:prstGeom>
          <a:solidFill>
            <a:schemeClr val="lt1"/>
          </a:solidFill>
          <a:ln w="25400">
            <a:noFill/>
          </a:ln>
          <a:effectLst>
            <a:outerShdw blurRad="50800" dist="76200" dir="5400000" sx="101000" sy="101000" algn="t" rotWithShape="0">
              <a:schemeClr val="dk1">
                <a:alpha val="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kumimoji="1"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3" name="任意多边形: 形状 13"/>
          <p:cNvSpPr>
            <a:spLocks noChangeAspect="1"/>
          </p:cNvSpPr>
          <p:nvPr>
            <p:custDataLst>
              <p:tags r:id="rId4"/>
            </p:custDataLst>
          </p:nvPr>
        </p:nvSpPr>
        <p:spPr>
          <a:xfrm rot="10800000">
            <a:off x="11389360" y="5943600"/>
            <a:ext cx="256540" cy="52133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accent1">
              <a:alpha val="70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34" name="任意多边形: 形状 14"/>
          <p:cNvSpPr>
            <a:spLocks noChangeAspect="1"/>
          </p:cNvSpPr>
          <p:nvPr>
            <p:custDataLst>
              <p:tags r:id="rId5"/>
            </p:custDataLst>
          </p:nvPr>
        </p:nvSpPr>
        <p:spPr>
          <a:xfrm rot="10800000">
            <a:off x="11049000" y="5943600"/>
            <a:ext cx="256540" cy="52133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accent1">
              <a:alpha val="70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矩形 34"/>
          <p:cNvSpPr/>
          <p:nvPr>
            <p:custDataLst>
              <p:tags r:id="rId6"/>
            </p:custDataLst>
          </p:nvPr>
        </p:nvSpPr>
        <p:spPr>
          <a:xfrm>
            <a:off x="1676400" y="914407"/>
            <a:ext cx="8839271" cy="1377328"/>
          </a:xfrm>
          <a:prstGeom prst="rect">
            <a:avLst/>
          </a:prstGeom>
          <a:solidFill>
            <a:schemeClr val="lt1"/>
          </a:solidFill>
          <a:ln w="25400">
            <a:noFill/>
          </a:ln>
          <a:effectLst>
            <a:outerShdw blurRad="50800" dist="76200" dir="5400000" sx="101000" sy="101000" algn="t" rotWithShape="0">
              <a:schemeClr val="dk1">
                <a:alpha val="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kumimoji="1" lang="zh-CN" altLang="en-US" dirty="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 name="文本框 1"/>
          <p:cNvSpPr txBox="1"/>
          <p:nvPr>
            <p:custDataLst>
              <p:tags r:id="rId7"/>
            </p:custDataLst>
          </p:nvPr>
        </p:nvSpPr>
        <p:spPr>
          <a:xfrm>
            <a:off x="1981200" y="1143004"/>
            <a:ext cx="8229664" cy="920128"/>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5200" b="1" spc="360">
                <a:solidFill>
                  <a:schemeClr val="accent1"/>
                </a:solidFill>
                <a:latin typeface="微软雅黑" panose="020B0503020204020204" pitchFamily="34" charset="-122"/>
                <a:ea typeface="微软雅黑" panose="020B0503020204020204" pitchFamily="34" charset="-122"/>
              </a:rPr>
              <a:t>什么是好的声音</a:t>
            </a:r>
            <a:endParaRPr lang="zh-CN" altLang="en-US" sz="5200" b="1" spc="36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1981200" y="2743222"/>
            <a:ext cx="8229664" cy="2895600"/>
          </a:xfrm>
          <a:prstGeom prst="rect">
            <a:avLst/>
          </a:prstGeom>
          <a:noFill/>
          <a:ln w="3175">
            <a:noFill/>
            <a:prstDash val="dash"/>
          </a:ln>
        </p:spPr>
        <p:txBody>
          <a:bodyPr wrap="square" lIns="63500" tIns="25400" rIns="63500" bIns="25400" anchor="ctr" anchorCtr="0">
            <a:normAutofit fontScale="9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660400" lvl="0" indent="-660400" algn="l" fontAlgn="ctr">
              <a:lnSpc>
                <a:spcPct val="120000"/>
              </a:lnSpc>
              <a:spcBef>
                <a:spcPts val="0"/>
              </a:spcBef>
              <a:spcAft>
                <a:spcPts val="800"/>
              </a:spcAft>
              <a:buSzPct val="100000"/>
              <a:buFont typeface="+mj-ea"/>
              <a:buAutoNum type="ea1JpnChsDbPeriod"/>
            </a:pPr>
            <a:r>
              <a:rPr lang="en-US" altLang="zh-CN"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腹部发音</a:t>
            </a:r>
            <a:r>
              <a:rPr lang="zh-CN" altLang="en-US"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：音量</a:t>
            </a:r>
            <a:endParaRPr lang="en-US" altLang="zh-CN"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抑扬顿挫</a:t>
            </a:r>
            <a:r>
              <a:rPr lang="zh-CN" altLang="en-US"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：语调、语速</a:t>
            </a:r>
            <a:endParaRPr lang="en-US" altLang="zh-CN"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有感染力和共情力</a:t>
            </a:r>
            <a:r>
              <a:rPr lang="zh-CN" altLang="en-US"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：高要求</a:t>
            </a:r>
            <a:endParaRPr lang="zh-CN" altLang="en-US"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5" name="矩形 4"/>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400" b="1" spc="280">
                <a:solidFill>
                  <a:schemeClr val="accent1"/>
                </a:solidFill>
                <a:latin typeface="微软雅黑" panose="020B0503020204020204" pitchFamily="34" charset="-122"/>
                <a:ea typeface="微软雅黑" panose="020B0503020204020204" pitchFamily="34" charset="-122"/>
              </a:rPr>
              <a:t>感受腹部发言的感觉</a:t>
            </a:r>
            <a:endParaRPr lang="zh-CN" altLang="en-US" sz="4400" b="1" spc="28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12"/>
            <a:ext cx="8077264"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捂住腹部，发ci的音，发he的音</a:t>
            </a:r>
            <a:endPar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读：</a:t>
            </a:r>
            <a:endPar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一个梨；两个梨；三个梨；四个梨；五个梨；</a:t>
            </a:r>
            <a:endPar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六个梨；七个梨；八个梨；九个梨；十个梨；</a:t>
            </a:r>
            <a:endPar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5" name="矩形 4"/>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895600"/>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11"/>
            </p:custDataLst>
          </p:nvPr>
        </p:nvSpPr>
        <p:spPr>
          <a:xfrm>
            <a:off x="1981200" y="1828815"/>
            <a:ext cx="8077264"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400" b="1" spc="280">
                <a:solidFill>
                  <a:schemeClr val="accent1"/>
                </a:solidFill>
                <a:latin typeface="微软雅黑" panose="020B0503020204020204" pitchFamily="34" charset="-122"/>
                <a:ea typeface="微软雅黑" panose="020B0503020204020204" pitchFamily="34" charset="-122"/>
              </a:rPr>
              <a:t>声音是个传递途径，是基础</a:t>
            </a:r>
            <a:endParaRPr lang="zh-CN" altLang="en-US" sz="4400" b="1" spc="28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200400"/>
            <a:ext cx="8077264" cy="182880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体现的是自不自信，是你坐姿、表情等的外表的一部分</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是个基础，要在自己现有情况下，有所提高，要多讲！</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custDataLst>
              <p:tags r:id="rId1"/>
            </p:custDataLst>
          </p:nvPr>
        </p:nvSpPr>
        <p:spPr>
          <a:xfrm>
            <a:off x="1676368" y="914383"/>
            <a:ext cx="8839264" cy="112776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3400" b="1" spc="180">
                <a:solidFill>
                  <a:schemeClr val="accent1"/>
                </a:solidFill>
                <a:latin typeface="微软雅黑" panose="020B0503020204020204" pitchFamily="34" charset="-122"/>
                <a:ea typeface="微软雅黑" panose="020B0503020204020204" pitchFamily="34" charset="-122"/>
              </a:rPr>
              <a:t>请朗读毛主席创作的《沁园春·雪》</a:t>
            </a:r>
            <a:endParaRPr lang="zh-CN" altLang="en-US" sz="3400" b="1" spc="180">
              <a:solidFill>
                <a:schemeClr val="accent1"/>
              </a:solidFill>
              <a:latin typeface="微软雅黑" panose="020B0503020204020204" pitchFamily="34" charset="-122"/>
              <a:ea typeface="微软雅黑" panose="020B0503020204020204" pitchFamily="34" charset="-122"/>
            </a:endParaRPr>
          </a:p>
          <a:p>
            <a:pPr marL="0" indent="0" algn="ctr">
              <a:lnSpc>
                <a:spcPct val="100000"/>
              </a:lnSpc>
              <a:spcBef>
                <a:spcPts val="0"/>
              </a:spcBef>
              <a:spcAft>
                <a:spcPts val="0"/>
              </a:spcAft>
              <a:buSzPct val="100000"/>
              <a:buNone/>
            </a:pPr>
            <a:r>
              <a:rPr lang="zh-CN" altLang="en-US" sz="3400" b="1" spc="180">
                <a:solidFill>
                  <a:schemeClr val="accent1"/>
                </a:solidFill>
                <a:latin typeface="微软雅黑" panose="020B0503020204020204" pitchFamily="34" charset="-122"/>
                <a:ea typeface="微软雅黑" panose="020B0503020204020204" pitchFamily="34" charset="-122"/>
              </a:rPr>
              <a:t>体会语言的抑扬顿挫</a:t>
            </a:r>
            <a:endParaRPr lang="zh-CN" altLang="en-US" sz="3400" b="1" spc="180">
              <a:solidFill>
                <a:schemeClr val="accent1"/>
              </a:solidFill>
              <a:latin typeface="微软雅黑" panose="020B0503020204020204" pitchFamily="34" charset="-122"/>
              <a:ea typeface="微软雅黑" panose="020B0503020204020204" pitchFamily="34" charset="-122"/>
            </a:endParaRPr>
          </a:p>
        </p:txBody>
      </p:sp>
      <p:sp>
        <p:nvSpPr>
          <p:cNvPr id="20" name="Title 6"/>
          <p:cNvSpPr txBox="1"/>
          <p:nvPr>
            <p:custDataLst>
              <p:tags r:id="rId2"/>
            </p:custDataLst>
          </p:nvPr>
        </p:nvSpPr>
        <p:spPr>
          <a:xfrm>
            <a:off x="3047981" y="2346952"/>
            <a:ext cx="6096038" cy="359666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北国风光，千里冰封，万里雪飘。</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望长城内外，惟余莽莽；大河上下，顿失滔滔。</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山舞银蛇，原驰蜡象，欲与天公试比高。</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须晴日，看红装素裹，分外妖娆。</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江山如此多娇，引无数英雄竞折腰。</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惜秦皇汉武，略输文采；唐宗宋祖，稍逊风骚。</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一代天骄，成吉思汗，只识弯弓射大雕。</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俱往矣，数风流人物，还看今朝。</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2" name="组合 1"/>
          <p:cNvGrpSpPr/>
          <p:nvPr>
            <p:custDataLst>
              <p:tags r:id="rId3"/>
            </p:custDataLst>
          </p:nvPr>
        </p:nvGrpSpPr>
        <p:grpSpPr>
          <a:xfrm>
            <a:off x="457200" y="457200"/>
            <a:ext cx="11277600" cy="5943600"/>
            <a:chOff x="720" y="720"/>
            <a:chExt cx="17760" cy="9360"/>
          </a:xfrm>
        </p:grpSpPr>
        <p:sp>
          <p:nvSpPr>
            <p:cNvPr id="3" name="图形 11"/>
            <p:cNvSpPr/>
            <p:nvPr>
              <p:custDataLst>
                <p:tags r:id="rId4"/>
              </p:custDataLst>
            </p:nvPr>
          </p:nvSpPr>
          <p:spPr>
            <a:xfrm>
              <a:off x="72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7" name="图形 11"/>
            <p:cNvSpPr/>
            <p:nvPr>
              <p:custDataLst>
                <p:tags r:id="rId5"/>
              </p:custDataLst>
            </p:nvPr>
          </p:nvSpPr>
          <p:spPr>
            <a:xfrm rot="16200000">
              <a:off x="72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9" name="直接连接符 8"/>
            <p:cNvCxnSpPr/>
            <p:nvPr>
              <p:custDataLst>
                <p:tags r:id="rId6"/>
              </p:custDataLst>
            </p:nvPr>
          </p:nvCxnSpPr>
          <p:spPr>
            <a:xfrm>
              <a:off x="1680" y="72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0" name="直接连接符 9"/>
            <p:cNvCxnSpPr/>
            <p:nvPr>
              <p:custDataLst>
                <p:tags r:id="rId7"/>
              </p:custDataLst>
            </p:nvPr>
          </p:nvCxnSpPr>
          <p:spPr>
            <a:xfrm>
              <a:off x="1680" y="984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2" name="直接连接符 11"/>
            <p:cNvCxnSpPr/>
            <p:nvPr>
              <p:custDataLst>
                <p:tags r:id="rId8"/>
              </p:custDataLst>
            </p:nvPr>
          </p:nvCxnSpPr>
          <p:spPr>
            <a:xfrm>
              <a:off x="72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3" name="图形 11"/>
            <p:cNvSpPr/>
            <p:nvPr>
              <p:custDataLst>
                <p:tags r:id="rId9"/>
              </p:custDataLst>
            </p:nvPr>
          </p:nvSpPr>
          <p:spPr>
            <a:xfrm rot="5400000">
              <a:off x="1743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4" name="图形 11"/>
            <p:cNvSpPr/>
            <p:nvPr>
              <p:custDataLst>
                <p:tags r:id="rId10"/>
              </p:custDataLst>
            </p:nvPr>
          </p:nvSpPr>
          <p:spPr>
            <a:xfrm rot="10800000">
              <a:off x="1743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5" name="直接连接符 14"/>
            <p:cNvCxnSpPr/>
            <p:nvPr>
              <p:custDataLst>
                <p:tags r:id="rId11"/>
              </p:custDataLst>
            </p:nvPr>
          </p:nvCxnSpPr>
          <p:spPr>
            <a:xfrm>
              <a:off x="1848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6" name="图形 11"/>
            <p:cNvSpPr/>
            <p:nvPr>
              <p:custDataLst>
                <p:tags r:id="rId12"/>
              </p:custDataLst>
            </p:nvPr>
          </p:nvSpPr>
          <p:spPr>
            <a:xfrm>
              <a:off x="96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7" name="图形 11"/>
            <p:cNvSpPr/>
            <p:nvPr>
              <p:custDataLst>
                <p:tags r:id="rId13"/>
              </p:custDataLst>
            </p:nvPr>
          </p:nvSpPr>
          <p:spPr>
            <a:xfrm rot="16200000">
              <a:off x="96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8" name="直接连接符 17"/>
            <p:cNvCxnSpPr/>
            <p:nvPr>
              <p:custDataLst>
                <p:tags r:id="rId14"/>
              </p:custDataLst>
            </p:nvPr>
          </p:nvCxnSpPr>
          <p:spPr>
            <a:xfrm>
              <a:off x="1680" y="96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21" name="直接连接符 20"/>
            <p:cNvCxnSpPr/>
            <p:nvPr>
              <p:custDataLst>
                <p:tags r:id="rId15"/>
              </p:custDataLst>
            </p:nvPr>
          </p:nvCxnSpPr>
          <p:spPr>
            <a:xfrm>
              <a:off x="1680" y="1008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22" name="直接连接符 21"/>
            <p:cNvCxnSpPr/>
            <p:nvPr>
              <p:custDataLst>
                <p:tags r:id="rId16"/>
              </p:custDataLst>
            </p:nvPr>
          </p:nvCxnSpPr>
          <p:spPr>
            <a:xfrm>
              <a:off x="960" y="1784"/>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23" name="图形 11"/>
            <p:cNvSpPr/>
            <p:nvPr>
              <p:custDataLst>
                <p:tags r:id="rId17"/>
              </p:custDataLst>
            </p:nvPr>
          </p:nvSpPr>
          <p:spPr>
            <a:xfrm rot="5400000">
              <a:off x="1740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24" name="图形 11"/>
            <p:cNvSpPr/>
            <p:nvPr>
              <p:custDataLst>
                <p:tags r:id="rId18"/>
              </p:custDataLst>
            </p:nvPr>
          </p:nvSpPr>
          <p:spPr>
            <a:xfrm rot="10800000">
              <a:off x="1740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25" name="直接连接符 24"/>
            <p:cNvCxnSpPr/>
            <p:nvPr>
              <p:custDataLst>
                <p:tags r:id="rId19"/>
              </p:custDataLst>
            </p:nvPr>
          </p:nvCxnSpPr>
          <p:spPr>
            <a:xfrm>
              <a:off x="18240" y="1680"/>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grpSp>
    </p:spTree>
    <p:custDataLst>
      <p:tags r:id="rId20"/>
    </p:custData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normAutofit/>
          </a:bodyPr>
          <a:lstStyle/>
          <a:p>
            <a:pPr marL="0" indent="0" algn="l">
              <a:lnSpc>
                <a:spcPct val="100000"/>
              </a:lnSpc>
              <a:spcBef>
                <a:spcPts val="0"/>
              </a:spcBef>
              <a:spcAft>
                <a:spcPts val="0"/>
              </a:spcAft>
              <a:buSzPct val="100000"/>
              <a:buNone/>
            </a:pPr>
            <a:r>
              <a:rPr lang="zh-CN" altLang="en-US" sz="4800" spc="320"/>
              <a:t>眼神、表情、手势训练</a:t>
            </a:r>
            <a:endParaRPr lang="zh-CN" altLang="en-US" sz="4800" spc="320"/>
          </a:p>
        </p:txBody>
      </p:sp>
    </p:spTree>
    <p:custDataLst>
      <p:tags r:id="rId2"/>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21"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19" name="文本框 18"/>
          <p:cNvSpPr txBox="1"/>
          <p:nvPr>
            <p:custDataLst>
              <p:tags r:id="rId4"/>
            </p:custDataLst>
          </p:nvPr>
        </p:nvSpPr>
        <p:spPr>
          <a:xfrm>
            <a:off x="1676365" y="914407"/>
            <a:ext cx="8839264" cy="7620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en-US" altLang="zh-CN" sz="4400" b="1" spc="280"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面试时的观察角度</a:t>
            </a:r>
            <a:endParaRPr lang="en-US" altLang="zh-CN" sz="4400" b="1" spc="280"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Title 6"/>
          <p:cNvSpPr txBox="1"/>
          <p:nvPr>
            <p:custDataLst>
              <p:tags r:id="rId5"/>
            </p:custDataLst>
          </p:nvPr>
        </p:nvSpPr>
        <p:spPr>
          <a:xfrm>
            <a:off x="3048039" y="1981216"/>
            <a:ext cx="6096038" cy="3962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表情</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眼神</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肢体语言：手势、坐姿</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互动过程</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回答问题的声音</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回答问题的逻辑</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问题听与理解的准确度</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2" name="组合 1"/>
          <p:cNvGrpSpPr/>
          <p:nvPr>
            <p:custDataLst>
              <p:tags r:id="rId6"/>
            </p:custDataLst>
          </p:nvPr>
        </p:nvGrpSpPr>
        <p:grpSpPr>
          <a:xfrm>
            <a:off x="457200" y="457200"/>
            <a:ext cx="11277600" cy="5943600"/>
            <a:chOff x="720" y="720"/>
            <a:chExt cx="17760" cy="9360"/>
          </a:xfrm>
        </p:grpSpPr>
        <p:sp>
          <p:nvSpPr>
            <p:cNvPr id="3" name="图形 11"/>
            <p:cNvSpPr/>
            <p:nvPr>
              <p:custDataLst>
                <p:tags r:id="rId7"/>
              </p:custDataLst>
            </p:nvPr>
          </p:nvSpPr>
          <p:spPr>
            <a:xfrm>
              <a:off x="72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4" name="图形 11"/>
            <p:cNvSpPr/>
            <p:nvPr>
              <p:custDataLst>
                <p:tags r:id="rId8"/>
              </p:custDataLst>
            </p:nvPr>
          </p:nvSpPr>
          <p:spPr>
            <a:xfrm rot="16200000">
              <a:off x="72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5" name="直接连接符 4"/>
            <p:cNvCxnSpPr/>
            <p:nvPr>
              <p:custDataLst>
                <p:tags r:id="rId9"/>
              </p:custDataLst>
            </p:nvPr>
          </p:nvCxnSpPr>
          <p:spPr>
            <a:xfrm>
              <a:off x="1680" y="72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6" name="直接连接符 5"/>
            <p:cNvCxnSpPr/>
            <p:nvPr>
              <p:custDataLst>
                <p:tags r:id="rId10"/>
              </p:custDataLst>
            </p:nvPr>
          </p:nvCxnSpPr>
          <p:spPr>
            <a:xfrm>
              <a:off x="1680" y="984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7" name="直接连接符 6"/>
            <p:cNvCxnSpPr/>
            <p:nvPr>
              <p:custDataLst>
                <p:tags r:id="rId11"/>
              </p:custDataLst>
            </p:nvPr>
          </p:nvCxnSpPr>
          <p:spPr>
            <a:xfrm>
              <a:off x="72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8" name="图形 11"/>
            <p:cNvSpPr/>
            <p:nvPr>
              <p:custDataLst>
                <p:tags r:id="rId12"/>
              </p:custDataLst>
            </p:nvPr>
          </p:nvSpPr>
          <p:spPr>
            <a:xfrm rot="5400000">
              <a:off x="1743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9" name="图形 11"/>
            <p:cNvSpPr/>
            <p:nvPr>
              <p:custDataLst>
                <p:tags r:id="rId13"/>
              </p:custDataLst>
            </p:nvPr>
          </p:nvSpPr>
          <p:spPr>
            <a:xfrm rot="10800000">
              <a:off x="1743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0" name="直接连接符 9"/>
            <p:cNvCxnSpPr/>
            <p:nvPr>
              <p:custDataLst>
                <p:tags r:id="rId14"/>
              </p:custDataLst>
            </p:nvPr>
          </p:nvCxnSpPr>
          <p:spPr>
            <a:xfrm>
              <a:off x="1848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1" name="图形 11"/>
            <p:cNvSpPr/>
            <p:nvPr>
              <p:custDataLst>
                <p:tags r:id="rId15"/>
              </p:custDataLst>
            </p:nvPr>
          </p:nvSpPr>
          <p:spPr>
            <a:xfrm>
              <a:off x="96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2" name="图形 11"/>
            <p:cNvSpPr/>
            <p:nvPr>
              <p:custDataLst>
                <p:tags r:id="rId16"/>
              </p:custDataLst>
            </p:nvPr>
          </p:nvSpPr>
          <p:spPr>
            <a:xfrm rot="16200000">
              <a:off x="96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3" name="直接连接符 12"/>
            <p:cNvCxnSpPr/>
            <p:nvPr>
              <p:custDataLst>
                <p:tags r:id="rId17"/>
              </p:custDataLst>
            </p:nvPr>
          </p:nvCxnSpPr>
          <p:spPr>
            <a:xfrm>
              <a:off x="1680" y="96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4" name="直接连接符 13"/>
            <p:cNvCxnSpPr/>
            <p:nvPr>
              <p:custDataLst>
                <p:tags r:id="rId18"/>
              </p:custDataLst>
            </p:nvPr>
          </p:nvCxnSpPr>
          <p:spPr>
            <a:xfrm>
              <a:off x="1680" y="1008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5" name="直接连接符 14"/>
            <p:cNvCxnSpPr/>
            <p:nvPr>
              <p:custDataLst>
                <p:tags r:id="rId19"/>
              </p:custDataLst>
            </p:nvPr>
          </p:nvCxnSpPr>
          <p:spPr>
            <a:xfrm>
              <a:off x="960" y="1784"/>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6" name="图形 11"/>
            <p:cNvSpPr/>
            <p:nvPr>
              <p:custDataLst>
                <p:tags r:id="rId20"/>
              </p:custDataLst>
            </p:nvPr>
          </p:nvSpPr>
          <p:spPr>
            <a:xfrm rot="5400000">
              <a:off x="1740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7" name="图形 11"/>
            <p:cNvSpPr/>
            <p:nvPr>
              <p:custDataLst>
                <p:tags r:id="rId21"/>
              </p:custDataLst>
            </p:nvPr>
          </p:nvSpPr>
          <p:spPr>
            <a:xfrm rot="10800000">
              <a:off x="1740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8" name="直接连接符 17"/>
            <p:cNvCxnSpPr/>
            <p:nvPr>
              <p:custDataLst>
                <p:tags r:id="rId22"/>
              </p:custDataLst>
            </p:nvPr>
          </p:nvCxnSpPr>
          <p:spPr>
            <a:xfrm>
              <a:off x="18240" y="1680"/>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grpSp>
    </p:spTree>
    <p:custDataLst>
      <p:tags r:id="rId23"/>
    </p:custData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normAutofit fontScale="90000"/>
          </a:bodyPr>
          <a:lstStyle/>
          <a:p>
            <a:r>
              <a:rPr lang="zh-CN" dirty="0"/>
              <a:t>自我介绍</a:t>
            </a:r>
            <a:r>
              <a:rPr lang="en-US" altLang="zh-CN" dirty="0"/>
              <a:t>-</a:t>
            </a:r>
            <a:r>
              <a:rPr lang="zh-CN" altLang="en-US" dirty="0"/>
              <a:t>重要环节</a:t>
            </a:r>
            <a:endParaRPr lang="zh-CN" altLang="en-US" dirty="0"/>
          </a:p>
        </p:txBody>
      </p:sp>
      <p:sp>
        <p:nvSpPr>
          <p:cNvPr id="2" name="文本框 1"/>
          <p:cNvSpPr txBox="1"/>
          <p:nvPr>
            <p:custDataLst>
              <p:tags r:id="rId2"/>
            </p:custDataLst>
          </p:nvPr>
        </p:nvSpPr>
        <p:spPr>
          <a:xfrm>
            <a:off x="9758812" y="4851252"/>
            <a:ext cx="2264310" cy="1583427"/>
          </a:xfrm>
          <a:prstGeom prst="rect">
            <a:avLst/>
          </a:prstGeom>
          <a:noFill/>
        </p:spPr>
        <p:txBody>
          <a:bodyPr wrap="square" tIns="0" bIns="0" rtlCol="0" anchor="ctr">
            <a:normAutofit fontScale="92500" lnSpcReduction="10000"/>
          </a:bodyPr>
          <a:lstStyle/>
          <a:p>
            <a:r>
              <a:rPr lang="en-US" altLang="zh-CN" sz="11500" dirty="0">
                <a:solidFill>
                  <a:schemeClr val="bg1"/>
                </a:solidFill>
                <a:latin typeface="微软雅黑" panose="020B0503020204020204" pitchFamily="34" charset="-122"/>
                <a:ea typeface="微软雅黑" panose="020B0503020204020204" pitchFamily="34" charset="-122"/>
              </a:rPr>
              <a:t>02</a:t>
            </a:r>
            <a:endParaRPr lang="en-US" altLang="zh-CN" sz="11500" dirty="0">
              <a:solidFill>
                <a:schemeClr val="bg1"/>
              </a:solidFill>
              <a:latin typeface="微软雅黑" panose="020B0503020204020204" pitchFamily="34" charset="-122"/>
              <a:ea typeface="微软雅黑" panose="020B0503020204020204" pitchFamily="34" charset="-122"/>
            </a:endParaRPr>
          </a:p>
        </p:txBody>
      </p:sp>
    </p:spTree>
    <p:custDataLst>
      <p:tags r:id="rId3"/>
    </p:custData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4" name="文本框 3"/>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200" b="1" spc="160">
                <a:solidFill>
                  <a:schemeClr val="lt1"/>
                </a:solidFill>
                <a:latin typeface="微软雅黑" panose="020B0503020204020204" pitchFamily="34" charset="-122"/>
                <a:ea typeface="微软雅黑" panose="020B0503020204020204" pitchFamily="34" charset="-122"/>
              </a:rPr>
              <a:t>自我介绍的两点注意事项</a:t>
            </a:r>
            <a:endParaRPr lang="zh-CN" altLang="en-US" sz="3200" b="1" spc="160">
              <a:solidFill>
                <a:schemeClr val="lt1"/>
              </a:solidFill>
              <a:latin typeface="微软雅黑" panose="020B0503020204020204" pitchFamily="34" charset="-122"/>
              <a:ea typeface="微软雅黑" panose="020B0503020204020204" pitchFamily="34" charset="-122"/>
            </a:endParaRPr>
          </a:p>
        </p:txBody>
      </p:sp>
      <p:sp>
        <p:nvSpPr>
          <p:cNvPr id="108" name="文本框 107"/>
          <p:cNvSpPr txBox="1"/>
          <p:nvPr>
            <p:custDataLst>
              <p:tags r:id="rId3"/>
            </p:custDataLst>
          </p:nvPr>
        </p:nvSpPr>
        <p:spPr>
          <a:xfrm>
            <a:off x="2461695" y="4956738"/>
            <a:ext cx="3597192" cy="827261"/>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en-US" altLang="zh-CN" sz="4400" b="1" spc="360">
                <a:solidFill>
                  <a:schemeClr val="tx1">
                    <a:lumMod val="65000"/>
                    <a:lumOff val="35000"/>
                  </a:schemeClr>
                </a:solidFill>
                <a:latin typeface="Arial" panose="020B0604020202020204" pitchFamily="34" charset="0"/>
                <a:ea typeface="微软雅黑" panose="020B0503020204020204" pitchFamily="34" charset="-122"/>
              </a:rPr>
              <a:t>谈其所需</a:t>
            </a:r>
            <a:endParaRPr lang="en-US" altLang="zh-CN" sz="4400" b="1" spc="36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06" name="文本框 105"/>
          <p:cNvSpPr txBox="1"/>
          <p:nvPr>
            <p:custDataLst>
              <p:tags r:id="rId4"/>
            </p:custDataLst>
          </p:nvPr>
        </p:nvSpPr>
        <p:spPr>
          <a:xfrm>
            <a:off x="6285513" y="4956738"/>
            <a:ext cx="3597192" cy="827261"/>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en-US" altLang="zh-CN" sz="4400" b="1" spc="360">
                <a:solidFill>
                  <a:schemeClr val="tx1">
                    <a:lumMod val="65000"/>
                    <a:lumOff val="35000"/>
                  </a:schemeClr>
                </a:solidFill>
                <a:latin typeface="Arial" panose="020B0604020202020204" pitchFamily="34" charset="0"/>
                <a:ea typeface="微软雅黑" panose="020B0503020204020204" pitchFamily="34" charset="-122"/>
              </a:rPr>
              <a:t>注意目的性</a:t>
            </a:r>
            <a:endParaRPr lang="en-US" altLang="zh-CN" sz="4400" b="1" spc="36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07" name="矩形: 圆角 106"/>
          <p:cNvSpPr/>
          <p:nvPr>
            <p:custDataLst>
              <p:tags r:id="rId5"/>
            </p:custDataLst>
          </p:nvPr>
        </p:nvSpPr>
        <p:spPr>
          <a:xfrm>
            <a:off x="2877789" y="1685449"/>
            <a:ext cx="2796321" cy="279632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9" name="形状"/>
          <p:cNvSpPr/>
          <p:nvPr>
            <p:custDataLst>
              <p:tags r:id="rId6"/>
            </p:custDataLst>
          </p:nvPr>
        </p:nvSpPr>
        <p:spPr>
          <a:xfrm>
            <a:off x="3870625" y="2566298"/>
            <a:ext cx="778892" cy="778892"/>
          </a:xfrm>
          <a:custGeom>
            <a:avLst/>
            <a:gdLst/>
            <a:ahLst/>
            <a:cxnLst>
              <a:cxn ang="0">
                <a:pos x="wd2" y="hd2"/>
              </a:cxn>
              <a:cxn ang="5400000">
                <a:pos x="wd2" y="hd2"/>
              </a:cxn>
              <a:cxn ang="10800000">
                <a:pos x="wd2" y="hd2"/>
              </a:cxn>
              <a:cxn ang="16200000">
                <a:pos x="wd2" y="hd2"/>
              </a:cxn>
            </a:cxnLst>
            <a:rect l="0" t="0" r="r" b="b"/>
            <a:pathLst>
              <a:path w="21600" h="21600" extrusionOk="0">
                <a:moveTo>
                  <a:pt x="17593" y="17878"/>
                </a:moveTo>
                <a:cubicBezTo>
                  <a:pt x="16514" y="16546"/>
                  <a:pt x="15177" y="15812"/>
                  <a:pt x="14084" y="15323"/>
                </a:cubicBezTo>
                <a:cubicBezTo>
                  <a:pt x="13842" y="15214"/>
                  <a:pt x="13687" y="15099"/>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5"/>
                  <a:pt x="15663" y="12629"/>
                  <a:pt x="15663" y="9051"/>
                </a:cubicBezTo>
                <a:cubicBezTo>
                  <a:pt x="15663" y="5000"/>
                  <a:pt x="14115" y="2945"/>
                  <a:pt x="11061" y="2945"/>
                </a:cubicBezTo>
                <a:cubicBezTo>
                  <a:pt x="8481" y="2945"/>
                  <a:pt x="5845" y="3642"/>
                  <a:pt x="5845" y="8806"/>
                </a:cubicBezTo>
                <a:cubicBezTo>
                  <a:pt x="5845" y="12555"/>
                  <a:pt x="5219" y="13278"/>
                  <a:pt x="5122" y="13367"/>
                </a:cubicBezTo>
                <a:cubicBezTo>
                  <a:pt x="4957" y="13416"/>
                  <a:pt x="4826" y="13551"/>
                  <a:pt x="4784" y="13723"/>
                </a:cubicBezTo>
                <a:cubicBezTo>
                  <a:pt x="4734" y="13935"/>
                  <a:pt x="4828" y="14153"/>
                  <a:pt x="5015" y="14262"/>
                </a:cubicBezTo>
                <a:cubicBezTo>
                  <a:pt x="6396" y="15064"/>
                  <a:pt x="7482" y="15136"/>
                  <a:pt x="8065" y="15091"/>
                </a:cubicBezTo>
                <a:cubicBezTo>
                  <a:pt x="7994" y="15151"/>
                  <a:pt x="7850" y="15241"/>
                  <a:pt x="7564" y="15335"/>
                </a:cubicBezTo>
                <a:cubicBezTo>
                  <a:pt x="6211" y="15776"/>
                  <a:pt x="4766" y="16807"/>
                  <a:pt x="3958" y="17834"/>
                </a:cubicBezTo>
                <a:cubicBezTo>
                  <a:pt x="2125" y="16050"/>
                  <a:pt x="982" y="13560"/>
                  <a:pt x="982" y="10800"/>
                </a:cubicBezTo>
                <a:cubicBezTo>
                  <a:pt x="982" y="5377"/>
                  <a:pt x="5377" y="982"/>
                  <a:pt x="10800" y="982"/>
                </a:cubicBezTo>
                <a:cubicBezTo>
                  <a:pt x="16222" y="982"/>
                  <a:pt x="20618" y="5377"/>
                  <a:pt x="20618" y="10800"/>
                </a:cubicBezTo>
                <a:cubicBezTo>
                  <a:pt x="20618" y="13584"/>
                  <a:pt x="19454" y="16092"/>
                  <a:pt x="17593" y="17878"/>
                </a:cubicBezTo>
                <a:moveTo>
                  <a:pt x="10800" y="20618"/>
                </a:moveTo>
                <a:cubicBezTo>
                  <a:pt x="8489" y="20618"/>
                  <a:pt x="6370" y="19815"/>
                  <a:pt x="4693" y="18480"/>
                </a:cubicBezTo>
                <a:cubicBezTo>
                  <a:pt x="5360" y="17604"/>
                  <a:pt x="6693" y="16652"/>
                  <a:pt x="7869" y="16268"/>
                </a:cubicBezTo>
                <a:cubicBezTo>
                  <a:pt x="8578" y="16037"/>
                  <a:pt x="8988" y="15688"/>
                  <a:pt x="9087" y="15232"/>
                </a:cubicBezTo>
                <a:cubicBezTo>
                  <a:pt x="9214" y="14656"/>
                  <a:pt x="8775" y="14230"/>
                  <a:pt x="8725" y="14183"/>
                </a:cubicBezTo>
                <a:cubicBezTo>
                  <a:pt x="8597" y="14065"/>
                  <a:pt x="8412" y="14025"/>
                  <a:pt x="8246" y="14075"/>
                </a:cubicBezTo>
                <a:cubicBezTo>
                  <a:pt x="8208" y="14086"/>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6"/>
                  <a:pt x="13097" y="13993"/>
                </a:cubicBezTo>
                <a:cubicBezTo>
                  <a:pt x="12883" y="13971"/>
                  <a:pt x="12690" y="14092"/>
                  <a:pt x="12605" y="14285"/>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path>
            </a:pathLst>
          </a:custGeom>
          <a:solidFill>
            <a:schemeClr val="bg1"/>
          </a:solidFill>
          <a:ln w="12700">
            <a:miter lim="400000"/>
          </a:ln>
        </p:spPr>
        <p:txBody>
          <a:bodyPr lIns="38100" tIns="38100" rIns="38100" bIns="38100" anchor="ctr"/>
          <a:lstStyle/>
          <a:p>
            <a:pPr algn="ctr" defTabSz="457200">
              <a:lnSpc>
                <a:spcPct val="120000"/>
              </a:lnSpc>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endParaRPr>
          </a:p>
        </p:txBody>
      </p:sp>
      <p:sp>
        <p:nvSpPr>
          <p:cNvPr id="105" name="矩形: 圆角 104"/>
          <p:cNvSpPr/>
          <p:nvPr>
            <p:custDataLst>
              <p:tags r:id="rId7"/>
            </p:custDataLst>
          </p:nvPr>
        </p:nvSpPr>
        <p:spPr>
          <a:xfrm>
            <a:off x="6698704" y="1685449"/>
            <a:ext cx="2796321" cy="279632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sp>
        <p:nvSpPr>
          <p:cNvPr id="104" name="形状"/>
          <p:cNvSpPr/>
          <p:nvPr>
            <p:custDataLst>
              <p:tags r:id="rId8"/>
            </p:custDataLst>
          </p:nvPr>
        </p:nvSpPr>
        <p:spPr>
          <a:xfrm>
            <a:off x="7706583" y="2567970"/>
            <a:ext cx="777220" cy="777220"/>
          </a:xfrm>
          <a:custGeom>
            <a:avLst/>
            <a:gdLst/>
            <a:ahLst/>
            <a:cxnLst>
              <a:cxn ang="0">
                <a:pos x="wd2" y="hd2"/>
              </a:cxn>
              <a:cxn ang="5400000">
                <a:pos x="wd2" y="hd2"/>
              </a:cxn>
              <a:cxn ang="10800000">
                <a:pos x="wd2" y="hd2"/>
              </a:cxn>
              <a:cxn ang="16200000">
                <a:pos x="wd2" y="hd2"/>
              </a:cxn>
            </a:cxnLst>
            <a:rect l="0" t="0" r="r" b="b"/>
            <a:pathLst>
              <a:path w="21600" h="21600" extrusionOk="0">
                <a:moveTo>
                  <a:pt x="20618" y="12012"/>
                </a:moveTo>
                <a:cubicBezTo>
                  <a:pt x="20614" y="12014"/>
                  <a:pt x="20611" y="12016"/>
                  <a:pt x="20607" y="12016"/>
                </a:cubicBezTo>
                <a:lnTo>
                  <a:pt x="19602" y="12268"/>
                </a:lnTo>
                <a:cubicBezTo>
                  <a:pt x="19256" y="12354"/>
                  <a:pt x="18984" y="12622"/>
                  <a:pt x="18892" y="12966"/>
                </a:cubicBezTo>
                <a:cubicBezTo>
                  <a:pt x="18703" y="13672"/>
                  <a:pt x="18421" y="14352"/>
                  <a:pt x="18053" y="14986"/>
                </a:cubicBezTo>
                <a:cubicBezTo>
                  <a:pt x="17873" y="15295"/>
                  <a:pt x="17876" y="15677"/>
                  <a:pt x="18060" y="15984"/>
                </a:cubicBezTo>
                <a:lnTo>
                  <a:pt x="18601" y="16885"/>
                </a:lnTo>
                <a:lnTo>
                  <a:pt x="16886" y="18600"/>
                </a:lnTo>
                <a:cubicBezTo>
                  <a:pt x="16882" y="18598"/>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2" y="18415"/>
                  <a:pt x="6617" y="18049"/>
                </a:cubicBezTo>
                <a:cubicBezTo>
                  <a:pt x="6465" y="17961"/>
                  <a:pt x="6296" y="17917"/>
                  <a:pt x="6127" y="17917"/>
                </a:cubicBezTo>
                <a:cubicBezTo>
                  <a:pt x="5951" y="17917"/>
                  <a:pt x="5777" y="17964"/>
                  <a:pt x="5621" y="18057"/>
                </a:cubicBezTo>
                <a:lnTo>
                  <a:pt x="4725" y="18595"/>
                </a:lnTo>
                <a:cubicBezTo>
                  <a:pt x="4722" y="18597"/>
                  <a:pt x="4718" y="18598"/>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2"/>
                </a:cubicBezTo>
                <a:lnTo>
                  <a:pt x="982" y="9587"/>
                </a:lnTo>
                <a:lnTo>
                  <a:pt x="1998" y="9333"/>
                </a:lnTo>
                <a:cubicBezTo>
                  <a:pt x="2343" y="9246"/>
                  <a:pt x="2616" y="8979"/>
                  <a:pt x="2708" y="8634"/>
                </a:cubicBezTo>
                <a:cubicBezTo>
                  <a:pt x="2897" y="7929"/>
                  <a:pt x="3179" y="7249"/>
                  <a:pt x="3548" y="6615"/>
                </a:cubicBezTo>
                <a:cubicBezTo>
                  <a:pt x="3727" y="6305"/>
                  <a:pt x="3724" y="5923"/>
                  <a:pt x="3540" y="5617"/>
                </a:cubicBezTo>
                <a:lnTo>
                  <a:pt x="3005" y="4725"/>
                </a:lnTo>
                <a:cubicBezTo>
                  <a:pt x="3004" y="4722"/>
                  <a:pt x="3002" y="4719"/>
                  <a:pt x="3000" y="4715"/>
                </a:cubicBezTo>
                <a:lnTo>
                  <a:pt x="4715" y="3000"/>
                </a:lnTo>
                <a:lnTo>
                  <a:pt x="5621" y="3543"/>
                </a:lnTo>
                <a:cubicBezTo>
                  <a:pt x="5777" y="3637"/>
                  <a:pt x="5951" y="3683"/>
                  <a:pt x="6127" y="3683"/>
                </a:cubicBezTo>
                <a:cubicBezTo>
                  <a:pt x="6296" y="3683"/>
                  <a:pt x="6465" y="3639"/>
                  <a:pt x="6618" y="3552"/>
                </a:cubicBezTo>
                <a:cubicBezTo>
                  <a:pt x="7251" y="3185"/>
                  <a:pt x="7929" y="2904"/>
                  <a:pt x="8632" y="2717"/>
                </a:cubicBezTo>
                <a:cubicBezTo>
                  <a:pt x="8976" y="2624"/>
                  <a:pt x="9244" y="2352"/>
                  <a:pt x="9331" y="2006"/>
                </a:cubicBezTo>
                <a:lnTo>
                  <a:pt x="9587" y="982"/>
                </a:lnTo>
                <a:lnTo>
                  <a:pt x="12012" y="982"/>
                </a:lnTo>
                <a:cubicBezTo>
                  <a:pt x="12014" y="986"/>
                  <a:pt x="12015" y="989"/>
                  <a:pt x="12016" y="993"/>
                </a:cubicBezTo>
                <a:lnTo>
                  <a:pt x="12269" y="2006"/>
                </a:lnTo>
                <a:cubicBezTo>
                  <a:pt x="12356" y="2352"/>
                  <a:pt x="12624" y="2624"/>
                  <a:pt x="12968" y="2717"/>
                </a:cubicBezTo>
                <a:cubicBezTo>
                  <a:pt x="13671" y="2904"/>
                  <a:pt x="14348" y="3185"/>
                  <a:pt x="14982" y="3552"/>
                </a:cubicBezTo>
                <a:cubicBezTo>
                  <a:pt x="15134" y="3639"/>
                  <a:pt x="15304" y="3683"/>
                  <a:pt x="15473" y="3683"/>
                </a:cubicBezTo>
                <a:cubicBezTo>
                  <a:pt x="15648" y="3683"/>
                  <a:pt x="15822" y="3637"/>
                  <a:pt x="15978" y="3543"/>
                </a:cubicBezTo>
                <a:lnTo>
                  <a:pt x="16884" y="3000"/>
                </a:lnTo>
                <a:lnTo>
                  <a:pt x="18600" y="4715"/>
                </a:lnTo>
                <a:cubicBezTo>
                  <a:pt x="18598" y="4719"/>
                  <a:pt x="18597" y="4722"/>
                  <a:pt x="18595" y="4725"/>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2"/>
                  <a:pt x="20618" y="12012"/>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9"/>
                  <a:pt x="17136" y="1968"/>
                  <a:pt x="16975" y="1968"/>
                </a:cubicBezTo>
                <a:cubicBezTo>
                  <a:pt x="16778" y="1968"/>
                  <a:pt x="16572" y="2043"/>
                  <a:pt x="16400" y="2145"/>
                </a:cubicBezTo>
                <a:lnTo>
                  <a:pt x="15473" y="2701"/>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1"/>
                </a:cubicBezTo>
                <a:lnTo>
                  <a:pt x="5200" y="2145"/>
                </a:lnTo>
                <a:cubicBezTo>
                  <a:pt x="5028" y="2043"/>
                  <a:pt x="4822" y="1968"/>
                  <a:pt x="4625" y="1968"/>
                </a:cubicBezTo>
                <a:cubicBezTo>
                  <a:pt x="4464" y="1968"/>
                  <a:pt x="4308" y="2019"/>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2"/>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3"/>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3"/>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2"/>
                  <a:pt x="21233" y="8730"/>
                  <a:pt x="20880" y="8641"/>
                </a:cubicBezTo>
                <a:moveTo>
                  <a:pt x="15709" y="10800"/>
                </a:moveTo>
                <a:cubicBezTo>
                  <a:pt x="15709" y="13346"/>
                  <a:pt x="13771" y="15438"/>
                  <a:pt x="11291" y="15685"/>
                </a:cubicBezTo>
                <a:lnTo>
                  <a:pt x="11291" y="12694"/>
                </a:lnTo>
                <a:cubicBezTo>
                  <a:pt x="12137" y="12476"/>
                  <a:pt x="12764" y="11714"/>
                  <a:pt x="12764" y="10800"/>
                </a:cubicBezTo>
                <a:cubicBezTo>
                  <a:pt x="12764" y="10630"/>
                  <a:pt x="12735" y="10468"/>
                  <a:pt x="12694" y="10310"/>
                </a:cubicBezTo>
                <a:lnTo>
                  <a:pt x="15308" y="8857"/>
                </a:lnTo>
                <a:cubicBezTo>
                  <a:pt x="15565" y="9453"/>
                  <a:pt x="15709" y="10110"/>
                  <a:pt x="15709" y="10800"/>
                </a:cubicBezTo>
                <a:moveTo>
                  <a:pt x="9818" y="10800"/>
                </a:moveTo>
                <a:cubicBezTo>
                  <a:pt x="9818" y="10258"/>
                  <a:pt x="10258" y="9818"/>
                  <a:pt x="10800" y="9818"/>
                </a:cubicBezTo>
                <a:cubicBezTo>
                  <a:pt x="11342" y="9818"/>
                  <a:pt x="11782" y="10258"/>
                  <a:pt x="11782" y="10800"/>
                </a:cubicBezTo>
                <a:cubicBezTo>
                  <a:pt x="11782" y="11342"/>
                  <a:pt x="11342" y="11782"/>
                  <a:pt x="10800" y="11782"/>
                </a:cubicBezTo>
                <a:cubicBezTo>
                  <a:pt x="10258" y="11782"/>
                  <a:pt x="9818" y="11342"/>
                  <a:pt x="9818" y="10800"/>
                </a:cubicBezTo>
                <a:moveTo>
                  <a:pt x="10309" y="15685"/>
                </a:moveTo>
                <a:cubicBezTo>
                  <a:pt x="7829" y="15438"/>
                  <a:pt x="5891" y="13346"/>
                  <a:pt x="5891" y="10800"/>
                </a:cubicBezTo>
                <a:cubicBezTo>
                  <a:pt x="5891" y="10110"/>
                  <a:pt x="6035" y="9453"/>
                  <a:pt x="6292" y="8857"/>
                </a:cubicBezTo>
                <a:lnTo>
                  <a:pt x="8906" y="10310"/>
                </a:lnTo>
                <a:cubicBezTo>
                  <a:pt x="8865" y="10468"/>
                  <a:pt x="8836" y="10630"/>
                  <a:pt x="8836" y="10800"/>
                </a:cubicBezTo>
                <a:cubicBezTo>
                  <a:pt x="8836" y="11714"/>
                  <a:pt x="9463" y="12476"/>
                  <a:pt x="10309" y="12694"/>
                </a:cubicBezTo>
                <a:cubicBezTo>
                  <a:pt x="10309" y="12694"/>
                  <a:pt x="10309" y="15685"/>
                  <a:pt x="10309" y="15685"/>
                </a:cubicBezTo>
                <a:close/>
                <a:moveTo>
                  <a:pt x="10800" y="5891"/>
                </a:moveTo>
                <a:cubicBezTo>
                  <a:pt x="12470" y="5891"/>
                  <a:pt x="13942" y="6727"/>
                  <a:pt x="14829" y="8000"/>
                </a:cubicBezTo>
                <a:lnTo>
                  <a:pt x="12220" y="9450"/>
                </a:lnTo>
                <a:cubicBezTo>
                  <a:pt x="11862" y="9074"/>
                  <a:pt x="11360" y="8836"/>
                  <a:pt x="10800" y="8836"/>
                </a:cubicBezTo>
                <a:cubicBezTo>
                  <a:pt x="10240" y="8836"/>
                  <a:pt x="9738" y="9074"/>
                  <a:pt x="9380" y="9450"/>
                </a:cubicBezTo>
                <a:lnTo>
                  <a:pt x="6771" y="8000"/>
                </a:lnTo>
                <a:cubicBezTo>
                  <a:pt x="7658" y="6727"/>
                  <a:pt x="9130"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path>
            </a:pathLst>
          </a:custGeom>
          <a:solidFill>
            <a:schemeClr val="bg1"/>
          </a:solidFill>
          <a:ln w="12700">
            <a:miter lim="400000"/>
          </a:ln>
        </p:spPr>
        <p:txBody>
          <a:bodyPr lIns="38100" tIns="38100" rIns="38100" bIns="38100" anchor="ctr"/>
          <a:lstStyle/>
          <a:p>
            <a:pPr algn="ctr" defTabSz="457200">
              <a:lnSpc>
                <a:spcPct val="120000"/>
              </a:lnSpc>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endParaRPr>
          </a:p>
        </p:txBody>
      </p:sp>
    </p:spTree>
    <p:custDataLst>
      <p:tags r:id="rId9"/>
    </p:custData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p:nvPr>
            <p:custDataLst>
              <p:tags r:id="rId1"/>
            </p:custDataLst>
          </p:nvPr>
        </p:nvPicPr>
        <p:blipFill>
          <a:blip r:embed="rId2" r:link="rId3" cstate="print">
            <a:extLst>
              <a:ext uri="{28A0092B-C50C-407E-A947-70E740481C1C}">
                <a14:useLocalDpi xmlns:a14="http://schemas.microsoft.com/office/drawing/2010/main" val="0"/>
              </a:ext>
            </a:extLst>
          </a:blip>
          <a:stretch>
            <a:fillRect/>
          </a:stretch>
        </p:blipFill>
        <p:spPr>
          <a:xfrm>
            <a:off x="0" y="0"/>
            <a:ext cx="720090" cy="716725"/>
          </a:xfrm>
          <a:prstGeom prst="rect">
            <a:avLst/>
          </a:prstGeom>
        </p:spPr>
      </p:pic>
      <p:pic>
        <p:nvPicPr>
          <p:cNvPr id="5" name="图片 4"/>
          <p:cNvPicPr/>
          <p:nvPr>
            <p:custDataLst>
              <p:tags r:id="rId4"/>
            </p:custDataLst>
          </p:nvPr>
        </p:nvPicPr>
        <p:blipFill>
          <a:blip r:embed="rId5" r:link="rId6" cstate="print">
            <a:extLst>
              <a:ext uri="{28A0092B-C50C-407E-A947-70E740481C1C}">
                <a14:useLocalDpi xmlns:a14="http://schemas.microsoft.com/office/drawing/2010/main" val="0"/>
              </a:ext>
            </a:extLst>
          </a:blip>
          <a:stretch>
            <a:fillRect/>
          </a:stretch>
        </p:blipFill>
        <p:spPr>
          <a:xfrm>
            <a:off x="11471910" y="0"/>
            <a:ext cx="720090" cy="654056"/>
          </a:xfrm>
          <a:prstGeom prst="rect">
            <a:avLst/>
          </a:prstGeom>
        </p:spPr>
      </p:pic>
      <p:sp>
        <p:nvSpPr>
          <p:cNvPr id="2" name="文本框 1"/>
          <p:cNvSpPr txBox="1"/>
          <p:nvPr>
            <p:custDataLst>
              <p:tags r:id="rId7"/>
            </p:custDataLst>
          </p:nvPr>
        </p:nvSpPr>
        <p:spPr>
          <a:xfrm>
            <a:off x="609605" y="609605"/>
            <a:ext cx="10972876"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160" dirty="0">
                <a:solidFill>
                  <a:schemeClr val="accent1"/>
                </a:solidFill>
                <a:latin typeface="微软雅黑" panose="020B0503020204020204" pitchFamily="34" charset="-122"/>
                <a:ea typeface="微软雅黑" panose="020B0503020204020204" pitchFamily="34" charset="-122"/>
              </a:rPr>
              <a:t>五个关键词：也是你的自我介绍内容素材</a:t>
            </a:r>
            <a:endParaRPr lang="zh-CN" altLang="en-US" sz="4000" b="1" spc="160" dirty="0">
              <a:solidFill>
                <a:schemeClr val="accent1"/>
              </a:solidFill>
              <a:latin typeface="微软雅黑" panose="020B0503020204020204" pitchFamily="34" charset="-122"/>
              <a:ea typeface="微软雅黑" panose="020B0503020204020204" pitchFamily="34" charset="-122"/>
            </a:endParaRPr>
          </a:p>
        </p:txBody>
      </p:sp>
      <p:sp>
        <p:nvSpPr>
          <p:cNvPr id="4" name="矩形: 圆角 3"/>
          <p:cNvSpPr/>
          <p:nvPr>
            <p:custDataLst>
              <p:tags r:id="rId8"/>
            </p:custDataLst>
          </p:nvPr>
        </p:nvSpPr>
        <p:spPr>
          <a:xfrm>
            <a:off x="1516278" y="2019300"/>
            <a:ext cx="4414074" cy="1088054"/>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3" name="Freeform 8"/>
          <p:cNvSpPr/>
          <p:nvPr>
            <p:custDataLst>
              <p:tags r:id="rId9"/>
            </p:custDataLst>
          </p:nvPr>
        </p:nvSpPr>
        <p:spPr>
          <a:xfrm>
            <a:off x="5262948" y="2703200"/>
            <a:ext cx="667404" cy="404154"/>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6" name="Freeform 9"/>
          <p:cNvSpPr/>
          <p:nvPr>
            <p:custDataLst>
              <p:tags r:id="rId10"/>
            </p:custDataLst>
          </p:nvPr>
        </p:nvSpPr>
        <p:spPr>
          <a:xfrm>
            <a:off x="5538570" y="2708698"/>
            <a:ext cx="391782" cy="398655"/>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9" name="任意多边形: 形状 8"/>
          <p:cNvSpPr/>
          <p:nvPr>
            <p:custDataLst>
              <p:tags r:id="rId11"/>
            </p:custDataLst>
          </p:nvPr>
        </p:nvSpPr>
        <p:spPr>
          <a:xfrm>
            <a:off x="1516278" y="2019300"/>
            <a:ext cx="1037191" cy="1088054"/>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1" name="TextBox 21"/>
          <p:cNvSpPr txBox="1"/>
          <p:nvPr>
            <p:custDataLst>
              <p:tags r:id="rId12"/>
            </p:custDataLst>
          </p:nvPr>
        </p:nvSpPr>
        <p:spPr>
          <a:xfrm>
            <a:off x="2800222" y="2055729"/>
            <a:ext cx="2766529" cy="996638"/>
          </a:xfrm>
          <a:prstGeom prst="rect">
            <a:avLst/>
          </a:prstGeom>
          <a:noFill/>
        </p:spPr>
        <p:txBody>
          <a:bodyPr wrap="square" rtlCol="0" anchor="ctr">
            <a:normAutofit/>
          </a:bodyPr>
          <a:lstStyle/>
          <a:p>
            <a:pPr marL="0" lvl="0" indent="0" algn="l">
              <a:lnSpc>
                <a:spcPct val="120000"/>
              </a:lnSpc>
              <a:spcBef>
                <a:spcPts val="0"/>
              </a:spcBef>
              <a:spcAft>
                <a:spcPts val="800"/>
              </a:spcAft>
              <a:buSzPct val="100000"/>
            </a:pPr>
            <a:r>
              <a:rPr altLang="en-US" sz="2400" b="1" u="none" strike="noStrike" spc="16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学习情况（简单带过）</a:t>
            </a:r>
            <a:endParaRPr altLang="en-US" sz="2400" b="1" u="none" strike="noStrike" spc="16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12"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13"/>
            </p:custDataLst>
          </p:nvPr>
        </p:nvSpPr>
        <p:spPr>
          <a:xfrm>
            <a:off x="1631063" y="2204881"/>
            <a:ext cx="883915" cy="755383"/>
          </a:xfrm>
          <a:prstGeom prst="rect">
            <a:avLst/>
          </a:prstGeom>
          <a:noFill/>
        </p:spPr>
        <p:txBody>
          <a:bodyPr wrap="square" rtlCol="0" anchor="ctr">
            <a:normAutofit fontScale="90000"/>
          </a:bodyPr>
          <a:lstStyle/>
          <a:p>
            <a:pPr marL="0" algn="ctr">
              <a:lnSpc>
                <a:spcPct val="100000"/>
              </a:lnSpc>
              <a:spcBef>
                <a:spcPts val="0"/>
              </a:spcBef>
              <a:spcAft>
                <a:spcPts val="800"/>
              </a:spcAft>
            </a:pPr>
            <a:r>
              <a:rPr lang="en-US" sz="4200" b="1" spc="340" dirty="0">
                <a:solidFill>
                  <a:schemeClr val="lt1"/>
                </a:solidFill>
                <a:latin typeface="微软雅黑" panose="020B0503020204020204" pitchFamily="34" charset="-122"/>
                <a:ea typeface="微软雅黑" panose="020B0503020204020204" pitchFamily="34" charset="-122"/>
                <a:cs typeface="Montserrat Black"/>
              </a:rPr>
              <a:t>01</a:t>
            </a:r>
            <a:endParaRPr lang="en-US" sz="4200" b="1" spc="3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18" name="矩形: 圆角 17"/>
          <p:cNvSpPr/>
          <p:nvPr>
            <p:custDataLst>
              <p:tags r:id="rId14"/>
            </p:custDataLst>
          </p:nvPr>
        </p:nvSpPr>
        <p:spPr>
          <a:xfrm>
            <a:off x="1516278" y="3418717"/>
            <a:ext cx="4414074" cy="1088054"/>
          </a:xfrm>
          <a:prstGeom prst="roundRect">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9" name="Freeform 8"/>
          <p:cNvSpPr/>
          <p:nvPr>
            <p:custDataLst>
              <p:tags r:id="rId15"/>
            </p:custDataLst>
          </p:nvPr>
        </p:nvSpPr>
        <p:spPr>
          <a:xfrm>
            <a:off x="5262948" y="4102617"/>
            <a:ext cx="667404" cy="404154"/>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20" name="Freeform 9"/>
          <p:cNvSpPr/>
          <p:nvPr>
            <p:custDataLst>
              <p:tags r:id="rId16"/>
            </p:custDataLst>
          </p:nvPr>
        </p:nvSpPr>
        <p:spPr>
          <a:xfrm>
            <a:off x="5538570" y="4108115"/>
            <a:ext cx="391782" cy="398655"/>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21" name="任意多边形: 形状 20"/>
          <p:cNvSpPr/>
          <p:nvPr>
            <p:custDataLst>
              <p:tags r:id="rId17"/>
            </p:custDataLst>
          </p:nvPr>
        </p:nvSpPr>
        <p:spPr>
          <a:xfrm>
            <a:off x="1516278" y="3418717"/>
            <a:ext cx="1037191" cy="1088054"/>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6" name="TextBox 21"/>
          <p:cNvSpPr txBox="1"/>
          <p:nvPr>
            <p:custDataLst>
              <p:tags r:id="rId18"/>
            </p:custDataLst>
          </p:nvPr>
        </p:nvSpPr>
        <p:spPr>
          <a:xfrm>
            <a:off x="2800222" y="3455146"/>
            <a:ext cx="2766529" cy="996638"/>
          </a:xfrm>
          <a:prstGeom prst="rect">
            <a:avLst/>
          </a:prstGeom>
          <a:noFill/>
        </p:spPr>
        <p:txBody>
          <a:bodyPr wrap="square" rtlCol="0" anchor="ctr">
            <a:noAutofit/>
          </a:bodyPr>
          <a:lstStyle/>
          <a:p>
            <a:pPr marL="0" lvl="0" indent="0" algn="l">
              <a:lnSpc>
                <a:spcPct val="120000"/>
              </a:lnSpc>
              <a:spcBef>
                <a:spcPts val="0"/>
              </a:spcBef>
              <a:spcAft>
                <a:spcPts val="800"/>
              </a:spcAft>
              <a:buSzPct val="100000"/>
            </a:pPr>
            <a:r>
              <a:rPr altLang="en-US" sz="20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参与活动情况或特长、兴趣爱好等差异化信息（亮点）</a:t>
            </a:r>
            <a:endParaRPr altLang="en-US" sz="20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17"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19"/>
            </p:custDataLst>
          </p:nvPr>
        </p:nvSpPr>
        <p:spPr>
          <a:xfrm>
            <a:off x="1631063" y="3604298"/>
            <a:ext cx="883915" cy="755383"/>
          </a:xfrm>
          <a:prstGeom prst="rect">
            <a:avLst/>
          </a:prstGeom>
          <a:noFill/>
        </p:spPr>
        <p:txBody>
          <a:bodyPr wrap="square" rtlCol="0" anchor="ctr">
            <a:normAutofit fontScale="90000"/>
          </a:bodyPr>
          <a:lstStyle/>
          <a:p>
            <a:pPr marL="0" algn="ctr">
              <a:lnSpc>
                <a:spcPct val="100000"/>
              </a:lnSpc>
              <a:spcBef>
                <a:spcPts val="0"/>
              </a:spcBef>
              <a:spcAft>
                <a:spcPts val="800"/>
              </a:spcAft>
            </a:pPr>
            <a:r>
              <a:rPr lang="en-US" sz="4200" b="1" spc="340" dirty="0">
                <a:solidFill>
                  <a:schemeClr val="lt1"/>
                </a:solidFill>
                <a:latin typeface="微软雅黑" panose="020B0503020204020204" pitchFamily="34" charset="-122"/>
                <a:ea typeface="微软雅黑" panose="020B0503020204020204" pitchFamily="34" charset="-122"/>
                <a:cs typeface="Montserrat Black"/>
              </a:rPr>
              <a:t>03</a:t>
            </a:r>
            <a:endParaRPr lang="en-US" sz="4200" b="1" spc="3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26" name="矩形: 圆角 25"/>
          <p:cNvSpPr/>
          <p:nvPr>
            <p:custDataLst>
              <p:tags r:id="rId20"/>
            </p:custDataLst>
          </p:nvPr>
        </p:nvSpPr>
        <p:spPr>
          <a:xfrm>
            <a:off x="1516278" y="4817446"/>
            <a:ext cx="4414074" cy="1088054"/>
          </a:xfrm>
          <a:prstGeom prst="roundRect">
            <a:avLst/>
          </a:prstGeom>
          <a:solidFill>
            <a:schemeClr val="accent5">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27" name="Freeform 8"/>
          <p:cNvSpPr/>
          <p:nvPr>
            <p:custDataLst>
              <p:tags r:id="rId21"/>
            </p:custDataLst>
          </p:nvPr>
        </p:nvSpPr>
        <p:spPr>
          <a:xfrm>
            <a:off x="5262948" y="5501346"/>
            <a:ext cx="667404" cy="404154"/>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28" name="Freeform 9"/>
          <p:cNvSpPr/>
          <p:nvPr>
            <p:custDataLst>
              <p:tags r:id="rId22"/>
            </p:custDataLst>
          </p:nvPr>
        </p:nvSpPr>
        <p:spPr>
          <a:xfrm>
            <a:off x="5538570" y="5506845"/>
            <a:ext cx="391782" cy="398655"/>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29" name="任意多边形: 形状 28"/>
          <p:cNvSpPr/>
          <p:nvPr>
            <p:custDataLst>
              <p:tags r:id="rId23"/>
            </p:custDataLst>
          </p:nvPr>
        </p:nvSpPr>
        <p:spPr>
          <a:xfrm>
            <a:off x="1516278" y="4817446"/>
            <a:ext cx="1037191" cy="1088054"/>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24" name="TextBox 21"/>
          <p:cNvSpPr txBox="1"/>
          <p:nvPr>
            <p:custDataLst>
              <p:tags r:id="rId24"/>
            </p:custDataLst>
          </p:nvPr>
        </p:nvSpPr>
        <p:spPr>
          <a:xfrm>
            <a:off x="2800222" y="4853875"/>
            <a:ext cx="2766529" cy="996638"/>
          </a:xfrm>
          <a:prstGeom prst="rect">
            <a:avLst/>
          </a:prstGeom>
          <a:noFill/>
        </p:spPr>
        <p:txBody>
          <a:bodyPr wrap="square" rtlCol="0" anchor="ctr">
            <a:noAutofit/>
          </a:bodyPr>
          <a:lstStyle/>
          <a:p>
            <a:pPr marL="0" lvl="0" indent="0" algn="l">
              <a:lnSpc>
                <a:spcPct val="100000"/>
              </a:lnSpc>
              <a:spcBef>
                <a:spcPts val="0"/>
              </a:spcBef>
              <a:spcAft>
                <a:spcPts val="800"/>
              </a:spcAft>
              <a:buSzPct val="100000"/>
            </a:pPr>
            <a:r>
              <a:rPr altLang="en-US" sz="2400" b="1" u="none" strike="noStrike" spc="1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自我的生涯规划</a:t>
            </a:r>
            <a:endParaRPr altLang="en-US" sz="2400" b="1" u="none" strike="noStrike" spc="1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25"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25"/>
            </p:custDataLst>
          </p:nvPr>
        </p:nvSpPr>
        <p:spPr>
          <a:xfrm>
            <a:off x="1631063" y="5003027"/>
            <a:ext cx="883915" cy="755383"/>
          </a:xfrm>
          <a:prstGeom prst="rect">
            <a:avLst/>
          </a:prstGeom>
          <a:noFill/>
        </p:spPr>
        <p:txBody>
          <a:bodyPr wrap="square" rtlCol="0" anchor="ctr">
            <a:normAutofit fontScale="90000"/>
          </a:bodyPr>
          <a:lstStyle/>
          <a:p>
            <a:pPr marL="0" algn="ctr">
              <a:lnSpc>
                <a:spcPct val="100000"/>
              </a:lnSpc>
              <a:spcBef>
                <a:spcPts val="0"/>
              </a:spcBef>
              <a:spcAft>
                <a:spcPts val="800"/>
              </a:spcAft>
            </a:pPr>
            <a:r>
              <a:rPr lang="en-US" sz="4200" b="1" spc="340" dirty="0">
                <a:solidFill>
                  <a:schemeClr val="lt1"/>
                </a:solidFill>
                <a:latin typeface="微软雅黑" panose="020B0503020204020204" pitchFamily="34" charset="-122"/>
                <a:ea typeface="微软雅黑" panose="020B0503020204020204" pitchFamily="34" charset="-122"/>
                <a:cs typeface="Montserrat Black"/>
              </a:rPr>
              <a:t>05</a:t>
            </a:r>
            <a:endParaRPr lang="en-US" sz="4200" b="1" spc="3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84" name="矩形: 圆角 83"/>
          <p:cNvSpPr/>
          <p:nvPr>
            <p:custDataLst>
              <p:tags r:id="rId26"/>
            </p:custDataLst>
          </p:nvPr>
        </p:nvSpPr>
        <p:spPr>
          <a:xfrm>
            <a:off x="6261648" y="2719008"/>
            <a:ext cx="4414074" cy="1088054"/>
          </a:xfrm>
          <a:prstGeom prst="round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85" name="Freeform 8"/>
          <p:cNvSpPr/>
          <p:nvPr>
            <p:custDataLst>
              <p:tags r:id="rId27"/>
            </p:custDataLst>
          </p:nvPr>
        </p:nvSpPr>
        <p:spPr>
          <a:xfrm>
            <a:off x="10008319" y="3402908"/>
            <a:ext cx="667404" cy="404154"/>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86" name="Freeform 9"/>
          <p:cNvSpPr/>
          <p:nvPr>
            <p:custDataLst>
              <p:tags r:id="rId28"/>
            </p:custDataLst>
          </p:nvPr>
        </p:nvSpPr>
        <p:spPr>
          <a:xfrm>
            <a:off x="10283941" y="3408407"/>
            <a:ext cx="391782" cy="398655"/>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87" name="任意多边形: 形状 86"/>
          <p:cNvSpPr/>
          <p:nvPr>
            <p:custDataLst>
              <p:tags r:id="rId29"/>
            </p:custDataLst>
          </p:nvPr>
        </p:nvSpPr>
        <p:spPr>
          <a:xfrm>
            <a:off x="6261648" y="2719008"/>
            <a:ext cx="1037191" cy="1088054"/>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82" name="TextBox 21"/>
          <p:cNvSpPr txBox="1"/>
          <p:nvPr>
            <p:custDataLst>
              <p:tags r:id="rId30"/>
            </p:custDataLst>
          </p:nvPr>
        </p:nvSpPr>
        <p:spPr>
          <a:xfrm>
            <a:off x="7545592" y="2755437"/>
            <a:ext cx="2766529" cy="996638"/>
          </a:xfrm>
          <a:prstGeom prst="rect">
            <a:avLst/>
          </a:prstGeom>
          <a:noFill/>
        </p:spPr>
        <p:txBody>
          <a:bodyPr wrap="square" rtlCol="0" anchor="ctr">
            <a:noAutofit/>
          </a:bodyPr>
          <a:lstStyle/>
          <a:p>
            <a:pPr marL="0" lvl="0" indent="0" algn="l">
              <a:lnSpc>
                <a:spcPct val="120000"/>
              </a:lnSpc>
              <a:spcBef>
                <a:spcPts val="0"/>
              </a:spcBef>
              <a:spcAft>
                <a:spcPts val="800"/>
              </a:spcAft>
              <a:buSzPct val="100000"/>
            </a:pPr>
            <a:r>
              <a:rPr altLang="en-US" sz="18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学科</a:t>
            </a:r>
            <a:r>
              <a:rPr lang="zh-CN" sz="18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特长</a:t>
            </a:r>
            <a:r>
              <a:rPr altLang="en-US" sz="18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情况（不是堆砌获奖材料，而是学习的过程和收获）</a:t>
            </a:r>
            <a:endParaRPr altLang="en-US" sz="18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83"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31"/>
            </p:custDataLst>
          </p:nvPr>
        </p:nvSpPr>
        <p:spPr>
          <a:xfrm>
            <a:off x="6376433" y="2904589"/>
            <a:ext cx="883915" cy="755383"/>
          </a:xfrm>
          <a:prstGeom prst="rect">
            <a:avLst/>
          </a:prstGeom>
          <a:noFill/>
        </p:spPr>
        <p:txBody>
          <a:bodyPr wrap="square" rtlCol="0" anchor="ctr">
            <a:normAutofit fontScale="90000"/>
          </a:bodyPr>
          <a:lstStyle/>
          <a:p>
            <a:pPr marL="0" algn="ctr">
              <a:lnSpc>
                <a:spcPct val="100000"/>
              </a:lnSpc>
              <a:spcBef>
                <a:spcPts val="0"/>
              </a:spcBef>
              <a:spcAft>
                <a:spcPts val="800"/>
              </a:spcAft>
            </a:pPr>
            <a:r>
              <a:rPr lang="en-US" sz="4200" b="1" spc="340" dirty="0">
                <a:solidFill>
                  <a:schemeClr val="lt1"/>
                </a:solidFill>
                <a:latin typeface="微软雅黑" panose="020B0503020204020204" pitchFamily="34" charset="-122"/>
                <a:ea typeface="微软雅黑" panose="020B0503020204020204" pitchFamily="34" charset="-122"/>
                <a:cs typeface="Montserrat Black"/>
              </a:rPr>
              <a:t>02</a:t>
            </a:r>
            <a:endParaRPr lang="en-US" sz="4200" b="1" spc="3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77" name="矩形: 圆角 76"/>
          <p:cNvSpPr/>
          <p:nvPr>
            <p:custDataLst>
              <p:tags r:id="rId32"/>
            </p:custDataLst>
          </p:nvPr>
        </p:nvSpPr>
        <p:spPr>
          <a:xfrm>
            <a:off x="6261648" y="4118425"/>
            <a:ext cx="4414074" cy="1088054"/>
          </a:xfrm>
          <a:prstGeom prst="roundRect">
            <a:avLst/>
          </a:pr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78" name="Freeform 8"/>
          <p:cNvSpPr/>
          <p:nvPr>
            <p:custDataLst>
              <p:tags r:id="rId33"/>
            </p:custDataLst>
          </p:nvPr>
        </p:nvSpPr>
        <p:spPr>
          <a:xfrm>
            <a:off x="10008319" y="4802325"/>
            <a:ext cx="667404" cy="404154"/>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79" name="Freeform 9"/>
          <p:cNvSpPr/>
          <p:nvPr>
            <p:custDataLst>
              <p:tags r:id="rId34"/>
            </p:custDataLst>
          </p:nvPr>
        </p:nvSpPr>
        <p:spPr>
          <a:xfrm>
            <a:off x="10283941" y="4807824"/>
            <a:ext cx="391782" cy="398655"/>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80" name="任意多边形: 形状 79"/>
          <p:cNvSpPr/>
          <p:nvPr>
            <p:custDataLst>
              <p:tags r:id="rId35"/>
            </p:custDataLst>
          </p:nvPr>
        </p:nvSpPr>
        <p:spPr>
          <a:xfrm>
            <a:off x="6261648" y="4118425"/>
            <a:ext cx="1037191" cy="1088054"/>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75" name="TextBox 21"/>
          <p:cNvSpPr txBox="1"/>
          <p:nvPr>
            <p:custDataLst>
              <p:tags r:id="rId36"/>
            </p:custDataLst>
          </p:nvPr>
        </p:nvSpPr>
        <p:spPr>
          <a:xfrm>
            <a:off x="7545592" y="4154854"/>
            <a:ext cx="2766529" cy="996638"/>
          </a:xfrm>
          <a:prstGeom prst="rect">
            <a:avLst/>
          </a:prstGeom>
          <a:noFill/>
        </p:spPr>
        <p:txBody>
          <a:bodyPr wrap="square" rtlCol="0" anchor="ctr">
            <a:noAutofit/>
          </a:bodyPr>
          <a:lstStyle/>
          <a:p>
            <a:pPr marL="0" lvl="0" indent="0" algn="l">
              <a:lnSpc>
                <a:spcPct val="120000"/>
              </a:lnSpc>
              <a:spcBef>
                <a:spcPts val="0"/>
              </a:spcBef>
              <a:spcAft>
                <a:spcPts val="800"/>
              </a:spcAft>
              <a:buSzPct val="100000"/>
            </a:pPr>
            <a:r>
              <a:rPr altLang="en-US" sz="20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报考目标学校及专业的理由（专业老师关心之处）</a:t>
            </a:r>
            <a:endParaRPr altLang="en-US" sz="20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76"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37"/>
            </p:custDataLst>
          </p:nvPr>
        </p:nvSpPr>
        <p:spPr>
          <a:xfrm>
            <a:off x="6376433" y="4304006"/>
            <a:ext cx="883915" cy="755383"/>
          </a:xfrm>
          <a:prstGeom prst="rect">
            <a:avLst/>
          </a:prstGeom>
          <a:noFill/>
        </p:spPr>
        <p:txBody>
          <a:bodyPr wrap="square" rtlCol="0" anchor="ctr">
            <a:normAutofit fontScale="90000"/>
          </a:bodyPr>
          <a:lstStyle/>
          <a:p>
            <a:pPr marL="0" algn="ctr">
              <a:lnSpc>
                <a:spcPct val="100000"/>
              </a:lnSpc>
              <a:spcBef>
                <a:spcPts val="0"/>
              </a:spcBef>
              <a:spcAft>
                <a:spcPts val="800"/>
              </a:spcAft>
            </a:pPr>
            <a:r>
              <a:rPr lang="en-US" sz="4200" b="1" spc="340" dirty="0">
                <a:solidFill>
                  <a:schemeClr val="lt1"/>
                </a:solidFill>
                <a:latin typeface="微软雅黑" panose="020B0503020204020204" pitchFamily="34" charset="-122"/>
                <a:ea typeface="微软雅黑" panose="020B0503020204020204" pitchFamily="34" charset="-122"/>
                <a:cs typeface="Montserrat Black"/>
              </a:rPr>
              <a:t>04</a:t>
            </a:r>
            <a:endParaRPr lang="en-US" sz="4200" b="1" spc="340" dirty="0">
              <a:solidFill>
                <a:schemeClr val="lt1"/>
              </a:solidFill>
              <a:latin typeface="微软雅黑" panose="020B0503020204020204" pitchFamily="34" charset="-122"/>
              <a:ea typeface="微软雅黑" panose="020B0503020204020204" pitchFamily="34" charset="-122"/>
              <a:cs typeface="Montserrat Black"/>
            </a:endParaRPr>
          </a:p>
        </p:txBody>
      </p:sp>
    </p:spTree>
    <p:custDataLst>
      <p:tags r:id="rId38"/>
    </p:custData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5937504" y="0"/>
            <a:ext cx="6254496" cy="6858000"/>
          </a:xfrm>
          <a:prstGeom prst="rect">
            <a:avLst/>
          </a:prstGeom>
          <a:solidFill>
            <a:schemeClr val="dk2"/>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pic>
        <p:nvPicPr>
          <p:cNvPr id="3" name="图片 2"/>
          <p:cNvPicPr/>
          <p:nvPr>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11471910" y="0"/>
            <a:ext cx="720090" cy="716725"/>
          </a:xfrm>
          <a:prstGeom prst="rect">
            <a:avLst/>
          </a:prstGeom>
        </p:spPr>
      </p:pic>
      <p:pic>
        <p:nvPicPr>
          <p:cNvPr id="22" name="图形 1"/>
          <p:cNvPicPr>
            <a:picLocks noChangeAspect="1"/>
          </p:cNvPicPr>
          <p:nvPr>
            <p:custDataLst>
              <p:tags r:id="rId5"/>
            </p:custDataLst>
          </p:nvPr>
        </p:nvPicPr>
        <p:blipFill>
          <a:blip r:embed="rId6" cstate="print">
            <a:extLst>
              <a:ext uri="{96DAC541-7B7A-43D3-8B79-37D633B846F1}">
                <asvg:svgBlip xmlns:asvg="http://schemas.microsoft.com/office/drawing/2016/SVG/main" r:embed="rId7"/>
              </a:ext>
            </a:extLst>
          </a:blip>
          <a:stretch>
            <a:fillRect/>
          </a:stretch>
        </p:blipFill>
        <p:spPr>
          <a:xfrm>
            <a:off x="609600" y="609600"/>
            <a:ext cx="228600" cy="443865"/>
          </a:xfrm>
          <a:prstGeom prst="rect">
            <a:avLst/>
          </a:prstGeom>
        </p:spPr>
      </p:pic>
      <p:pic>
        <p:nvPicPr>
          <p:cNvPr id="23" name="图形 2"/>
          <p:cNvPicPr>
            <a:picLocks noChangeAspect="1"/>
          </p:cNvPicPr>
          <p:nvPr>
            <p:custDataLst>
              <p:tags r:id="rId8"/>
            </p:custDataLst>
          </p:nvPr>
        </p:nvPicPr>
        <p:blipFill>
          <a:blip r:embed="rId6" cstate="print">
            <a:extLst>
              <a:ext uri="{96DAC541-7B7A-43D3-8B79-37D633B846F1}">
                <asvg:svgBlip xmlns:asvg="http://schemas.microsoft.com/office/drawing/2016/SVG/main" r:embed="rId7"/>
              </a:ext>
            </a:extLst>
          </a:blip>
          <a:stretch>
            <a:fillRect/>
          </a:stretch>
        </p:blipFill>
        <p:spPr>
          <a:xfrm>
            <a:off x="912495" y="609600"/>
            <a:ext cx="228600" cy="443865"/>
          </a:xfrm>
          <a:prstGeom prst="rect">
            <a:avLst/>
          </a:prstGeom>
        </p:spPr>
      </p:pic>
      <p:pic>
        <p:nvPicPr>
          <p:cNvPr id="25" name="图形 3"/>
          <p:cNvPicPr>
            <a:picLocks noChangeAspect="1"/>
          </p:cNvPicPr>
          <p:nvPr>
            <p:custDataLst>
              <p:tags r:id="rId9"/>
            </p:custDataLst>
          </p:nvPr>
        </p:nvPicPr>
        <p:blipFill>
          <a:blip r:embed="rId6" cstate="print">
            <a:extLst>
              <a:ext uri="{96DAC541-7B7A-43D3-8B79-37D633B846F1}">
                <asvg:svgBlip xmlns:asvg="http://schemas.microsoft.com/office/drawing/2016/SVG/main" r:embed="rId7"/>
              </a:ext>
            </a:extLst>
          </a:blip>
          <a:stretch>
            <a:fillRect/>
          </a:stretch>
        </p:blipFill>
        <p:spPr>
          <a:xfrm rot="10800000">
            <a:off x="5179695" y="5790565"/>
            <a:ext cx="228600" cy="443865"/>
          </a:xfrm>
          <a:prstGeom prst="rect">
            <a:avLst/>
          </a:prstGeom>
        </p:spPr>
      </p:pic>
      <p:pic>
        <p:nvPicPr>
          <p:cNvPr id="26" name="图形 4"/>
          <p:cNvPicPr>
            <a:picLocks noChangeAspect="1"/>
          </p:cNvPicPr>
          <p:nvPr>
            <p:custDataLst>
              <p:tags r:id="rId10"/>
            </p:custDataLst>
          </p:nvPr>
        </p:nvPicPr>
        <p:blipFill>
          <a:blip r:embed="rId6" cstate="print">
            <a:extLst>
              <a:ext uri="{96DAC541-7B7A-43D3-8B79-37D633B846F1}">
                <asvg:svgBlip xmlns:asvg="http://schemas.microsoft.com/office/drawing/2016/SVG/main" r:embed="rId7"/>
              </a:ext>
            </a:extLst>
          </a:blip>
          <a:stretch>
            <a:fillRect/>
          </a:stretch>
        </p:blipFill>
        <p:spPr>
          <a:xfrm rot="10800000">
            <a:off x="4876800" y="5790565"/>
            <a:ext cx="228600" cy="443865"/>
          </a:xfrm>
          <a:prstGeom prst="rect">
            <a:avLst/>
          </a:prstGeom>
        </p:spPr>
      </p:pic>
      <p:sp>
        <p:nvSpPr>
          <p:cNvPr id="2" name="文本框 1"/>
          <p:cNvSpPr txBox="1"/>
          <p:nvPr>
            <p:custDataLst>
              <p:tags r:id="rId11"/>
            </p:custDataLst>
          </p:nvPr>
        </p:nvSpPr>
        <p:spPr>
          <a:xfrm>
            <a:off x="1066809" y="2590821"/>
            <a:ext cx="3810025" cy="1524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8600" b="1" spc="700" dirty="0">
                <a:solidFill>
                  <a:schemeClr val="accent1"/>
                </a:solidFill>
                <a:latin typeface="微软雅黑" panose="020B0503020204020204" pitchFamily="34" charset="-122"/>
                <a:ea typeface="微软雅黑" panose="020B0503020204020204" pitchFamily="34" charset="-122"/>
              </a:rPr>
              <a:t>五特法</a:t>
            </a:r>
            <a:endParaRPr lang="zh-CN" altLang="en-US" sz="8600" b="1" spc="70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6858055" y="1066809"/>
            <a:ext cx="4419625" cy="4724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660400" lvl="0" indent="-660400" algn="l" fontAlgn="ctr">
              <a:lnSpc>
                <a:spcPct val="120000"/>
              </a:lnSpc>
              <a:spcBef>
                <a:spcPts val="0"/>
              </a:spcBef>
              <a:spcAft>
                <a:spcPts val="800"/>
              </a:spcAft>
              <a:buSzPct val="100000"/>
              <a:buFont typeface="+mj-ea"/>
              <a:buAutoNum type="ea1JpnChsDbPeriod"/>
            </a:pPr>
            <a:r>
              <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特殊经历</a:t>
            </a:r>
            <a:endPar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特殊职位</a:t>
            </a:r>
            <a:endPar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特殊成绩</a:t>
            </a:r>
            <a:endPar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特殊思考</a:t>
            </a:r>
            <a:endPar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特殊爱好</a:t>
            </a:r>
            <a:endPar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custDataLst>
              <p:tags r:id="rId1"/>
            </p:custDataLst>
          </p:nvPr>
        </p:nvSpPr>
        <p:spPr>
          <a:xfrm>
            <a:off x="7353350" y="3302480"/>
            <a:ext cx="4838891" cy="3545980"/>
          </a:xfrm>
          <a:prstGeom prst="rect">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pic>
        <p:nvPicPr>
          <p:cNvPr id="6" name="图片 5" descr="D:\meihua_service_cache\jpg/85bc58537229acde0dee12f33c276ea6.jpg85bc58537229acde0dee12f33c276ea6"/>
          <p:cNvPicPr>
            <a:picLocks noChangeAspect="1"/>
          </p:cNvPicPr>
          <p:nvPr>
            <p:custDataLst>
              <p:tags r:id="rId2"/>
            </p:custDataLst>
          </p:nvPr>
        </p:nvPicPr>
        <p:blipFill>
          <a:blip r:embed="rId3"/>
          <a:srcRect t="36913" b="36913"/>
          <a:stretch>
            <a:fillRect/>
          </a:stretch>
        </p:blipFill>
        <p:spPr>
          <a:xfrm>
            <a:off x="-241" y="3302480"/>
            <a:ext cx="9044663" cy="3551060"/>
          </a:xfrm>
          <a:prstGeom prst="homePlate">
            <a:avLst/>
          </a:prstGeom>
        </p:spPr>
      </p:pic>
      <p:sp>
        <p:nvSpPr>
          <p:cNvPr id="118" name="任意多边形: 形状 117"/>
          <p:cNvSpPr/>
          <p:nvPr>
            <p:custDataLst>
              <p:tags r:id="rId4"/>
            </p:custDataLst>
          </p:nvPr>
        </p:nvSpPr>
        <p:spPr>
          <a:xfrm>
            <a:off x="7081175" y="3302404"/>
            <a:ext cx="3795107" cy="3555595"/>
          </a:xfrm>
          <a:custGeom>
            <a:avLst/>
            <a:gdLst>
              <a:gd name="connsiteX0" fmla="*/ 0 w 2419515"/>
              <a:gd name="connsiteY0" fmla="*/ 0 h 3550374"/>
              <a:gd name="connsiteX1" fmla="*/ 570690 w 2419515"/>
              <a:gd name="connsiteY1" fmla="*/ 0 h 3550374"/>
              <a:gd name="connsiteX2" fmla="*/ 2419515 w 2419515"/>
              <a:gd name="connsiteY2" fmla="*/ 1775187 h 3550374"/>
              <a:gd name="connsiteX3" fmla="*/ 570690 w 2419515"/>
              <a:gd name="connsiteY3" fmla="*/ 3550374 h 3550374"/>
              <a:gd name="connsiteX4" fmla="*/ 0 w 2419515"/>
              <a:gd name="connsiteY4" fmla="*/ 3550374 h 3550374"/>
              <a:gd name="connsiteX5" fmla="*/ 1846195 w 2419515"/>
              <a:gd name="connsiteY5" fmla="*/ 1775187 h 355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76" h="5599">
                <a:moveTo>
                  <a:pt x="2166" y="8"/>
                </a:moveTo>
                <a:lnTo>
                  <a:pt x="3065" y="8"/>
                </a:lnTo>
                <a:lnTo>
                  <a:pt x="5976" y="2804"/>
                </a:lnTo>
                <a:lnTo>
                  <a:pt x="3065" y="5599"/>
                </a:lnTo>
                <a:lnTo>
                  <a:pt x="2166" y="5599"/>
                </a:lnTo>
                <a:lnTo>
                  <a:pt x="5073" y="2804"/>
                </a:lnTo>
                <a:lnTo>
                  <a:pt x="2166" y="8"/>
                </a:lnTo>
                <a:close/>
                <a:moveTo>
                  <a:pt x="0" y="0"/>
                </a:moveTo>
                <a:lnTo>
                  <a:pt x="1926" y="0"/>
                </a:lnTo>
                <a:lnTo>
                  <a:pt x="4837" y="2796"/>
                </a:lnTo>
                <a:lnTo>
                  <a:pt x="1926" y="5591"/>
                </a:lnTo>
                <a:lnTo>
                  <a:pt x="0" y="5591"/>
                </a:lnTo>
                <a:lnTo>
                  <a:pt x="2912" y="2796"/>
                </a:lnTo>
                <a:lnTo>
                  <a:pt x="0" y="0"/>
                </a:lnTo>
                <a:close/>
              </a:path>
            </a:pathLst>
          </a:custGeom>
          <a:solidFill>
            <a:schemeClr val="accent1"/>
          </a:solidFill>
          <a:ln w="26260" cap="flat">
            <a:noFill/>
            <a:prstDash val="solid"/>
            <a:miter/>
          </a:ln>
        </p:spPr>
        <p:txBody>
          <a:bodyPr wrap="square" rtlCol="0" anchor="ctr">
            <a:noAutofit/>
          </a:bodyPr>
          <a:lstStyle/>
          <a:p>
            <a:endParaRPr lang="zh-CN" altLang="en-US">
              <a:solidFill>
                <a:schemeClr val="tx1"/>
              </a:solidFill>
            </a:endParaRPr>
          </a:p>
        </p:txBody>
      </p:sp>
      <p:sp>
        <p:nvSpPr>
          <p:cNvPr id="5" name="文本框 4"/>
          <p:cNvSpPr txBox="1"/>
          <p:nvPr>
            <p:custDataLst>
              <p:tags r:id="rId5"/>
            </p:custDataLst>
          </p:nvPr>
        </p:nvSpPr>
        <p:spPr>
          <a:xfrm>
            <a:off x="1219200" y="609480"/>
            <a:ext cx="9753600" cy="768349"/>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自我介绍建议描述模型</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6"/>
            </p:custDataLst>
          </p:nvPr>
        </p:nvSpPr>
        <p:spPr>
          <a:xfrm>
            <a:off x="624205" y="1270635"/>
            <a:ext cx="11362055" cy="203136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我从两个方面介绍我自己，学习情况和课余生活两方面，第一个是学习情况》》》</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兴趣，能力，规划介绍自己</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Wingdings" panose="05000000000000000000" charset="0"/>
              <a:buChar char="l"/>
            </a:pP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注意讲事实、讲数据、差异化</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7"/>
    </p:custData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4" name="图片 23"/>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2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19" name="文本框 18"/>
          <p:cNvSpPr txBox="1"/>
          <p:nvPr>
            <p:custDataLst>
              <p:tags r:id="rId4"/>
            </p:custDataLst>
          </p:nvPr>
        </p:nvSpPr>
        <p:spPr>
          <a:xfrm>
            <a:off x="1676368" y="914383"/>
            <a:ext cx="8839264" cy="7620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学习成绩谈的原则：避劣就优</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20" name="Title 6"/>
          <p:cNvSpPr txBox="1"/>
          <p:nvPr>
            <p:custDataLst>
              <p:tags r:id="rId5"/>
            </p:custDataLst>
          </p:nvPr>
        </p:nvSpPr>
        <p:spPr>
          <a:xfrm>
            <a:off x="2247881" y="1981192"/>
            <a:ext cx="7696238" cy="3962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总的成绩能排在大概多少比例</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选考已经取得的成绩</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单科成绩能排在大概多少比例</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单科已经取得的成绩</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学科成绩的情况</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竞赛的学习或取得的成绩，以及你大概的学习细节和收获。</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总成绩的进步，总成绩原来多少，现在进步了，你的细节和收获。</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单科成绩的进步，比如改进了学习方法，用归纳的方法，或受到老师的影响，然后推广到其他学科中。</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其他的有关学习的思考、行动、坚持、取得的成绩，比如口语</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4" name="组合 3"/>
          <p:cNvGrpSpPr/>
          <p:nvPr>
            <p:custDataLst>
              <p:tags r:id="rId6"/>
            </p:custDataLst>
          </p:nvPr>
        </p:nvGrpSpPr>
        <p:grpSpPr>
          <a:xfrm>
            <a:off x="457200" y="457200"/>
            <a:ext cx="11277600" cy="5943600"/>
            <a:chOff x="720" y="720"/>
            <a:chExt cx="17760" cy="9360"/>
          </a:xfrm>
        </p:grpSpPr>
        <p:sp>
          <p:nvSpPr>
            <p:cNvPr id="5" name="图形 11"/>
            <p:cNvSpPr/>
            <p:nvPr>
              <p:custDataLst>
                <p:tags r:id="rId7"/>
              </p:custDataLst>
            </p:nvPr>
          </p:nvSpPr>
          <p:spPr>
            <a:xfrm>
              <a:off x="72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6" name="图形 11"/>
            <p:cNvSpPr/>
            <p:nvPr>
              <p:custDataLst>
                <p:tags r:id="rId8"/>
              </p:custDataLst>
            </p:nvPr>
          </p:nvSpPr>
          <p:spPr>
            <a:xfrm rot="16200000">
              <a:off x="72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7" name="直接连接符 6"/>
            <p:cNvCxnSpPr/>
            <p:nvPr>
              <p:custDataLst>
                <p:tags r:id="rId9"/>
              </p:custDataLst>
            </p:nvPr>
          </p:nvCxnSpPr>
          <p:spPr>
            <a:xfrm>
              <a:off x="1680" y="72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8" name="直接连接符 7"/>
            <p:cNvCxnSpPr/>
            <p:nvPr>
              <p:custDataLst>
                <p:tags r:id="rId10"/>
              </p:custDataLst>
            </p:nvPr>
          </p:nvCxnSpPr>
          <p:spPr>
            <a:xfrm>
              <a:off x="1680" y="984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9" name="直接连接符 8"/>
            <p:cNvCxnSpPr/>
            <p:nvPr>
              <p:custDataLst>
                <p:tags r:id="rId11"/>
              </p:custDataLst>
            </p:nvPr>
          </p:nvCxnSpPr>
          <p:spPr>
            <a:xfrm>
              <a:off x="72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0" name="图形 11"/>
            <p:cNvSpPr/>
            <p:nvPr>
              <p:custDataLst>
                <p:tags r:id="rId12"/>
              </p:custDataLst>
            </p:nvPr>
          </p:nvSpPr>
          <p:spPr>
            <a:xfrm rot="5400000">
              <a:off x="1743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1" name="图形 11"/>
            <p:cNvSpPr/>
            <p:nvPr>
              <p:custDataLst>
                <p:tags r:id="rId13"/>
              </p:custDataLst>
            </p:nvPr>
          </p:nvSpPr>
          <p:spPr>
            <a:xfrm rot="10800000">
              <a:off x="1743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2" name="直接连接符 11"/>
            <p:cNvCxnSpPr/>
            <p:nvPr>
              <p:custDataLst>
                <p:tags r:id="rId14"/>
              </p:custDataLst>
            </p:nvPr>
          </p:nvCxnSpPr>
          <p:spPr>
            <a:xfrm>
              <a:off x="1848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3" name="图形 11"/>
            <p:cNvSpPr/>
            <p:nvPr>
              <p:custDataLst>
                <p:tags r:id="rId15"/>
              </p:custDataLst>
            </p:nvPr>
          </p:nvSpPr>
          <p:spPr>
            <a:xfrm>
              <a:off x="96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4" name="图形 11"/>
            <p:cNvSpPr/>
            <p:nvPr>
              <p:custDataLst>
                <p:tags r:id="rId16"/>
              </p:custDataLst>
            </p:nvPr>
          </p:nvSpPr>
          <p:spPr>
            <a:xfrm rot="16200000">
              <a:off x="96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5" name="直接连接符 14"/>
            <p:cNvCxnSpPr/>
            <p:nvPr>
              <p:custDataLst>
                <p:tags r:id="rId17"/>
              </p:custDataLst>
            </p:nvPr>
          </p:nvCxnSpPr>
          <p:spPr>
            <a:xfrm>
              <a:off x="1680" y="96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6" name="直接连接符 15"/>
            <p:cNvCxnSpPr/>
            <p:nvPr>
              <p:custDataLst>
                <p:tags r:id="rId18"/>
              </p:custDataLst>
            </p:nvPr>
          </p:nvCxnSpPr>
          <p:spPr>
            <a:xfrm>
              <a:off x="1680" y="1008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7" name="直接连接符 16"/>
            <p:cNvCxnSpPr/>
            <p:nvPr>
              <p:custDataLst>
                <p:tags r:id="rId19"/>
              </p:custDataLst>
            </p:nvPr>
          </p:nvCxnSpPr>
          <p:spPr>
            <a:xfrm>
              <a:off x="960" y="1784"/>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8" name="图形 11"/>
            <p:cNvSpPr/>
            <p:nvPr>
              <p:custDataLst>
                <p:tags r:id="rId20"/>
              </p:custDataLst>
            </p:nvPr>
          </p:nvSpPr>
          <p:spPr>
            <a:xfrm rot="5400000">
              <a:off x="1740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21" name="图形 11"/>
            <p:cNvSpPr/>
            <p:nvPr>
              <p:custDataLst>
                <p:tags r:id="rId21"/>
              </p:custDataLst>
            </p:nvPr>
          </p:nvSpPr>
          <p:spPr>
            <a:xfrm rot="10800000">
              <a:off x="1740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22" name="直接连接符 21"/>
            <p:cNvCxnSpPr/>
            <p:nvPr>
              <p:custDataLst>
                <p:tags r:id="rId22"/>
              </p:custDataLst>
            </p:nvPr>
          </p:nvCxnSpPr>
          <p:spPr>
            <a:xfrm>
              <a:off x="18240" y="1680"/>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grpSp>
    </p:spTree>
    <p:custDataLst>
      <p:tags r:id="rId23"/>
    </p:custData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4" name="图片 23"/>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2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19" name="文本框 18"/>
          <p:cNvSpPr txBox="1"/>
          <p:nvPr>
            <p:custDataLst>
              <p:tags r:id="rId4"/>
            </p:custDataLst>
          </p:nvPr>
        </p:nvSpPr>
        <p:spPr>
          <a:xfrm>
            <a:off x="1676368" y="914383"/>
            <a:ext cx="8839264" cy="7620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课外谈什么</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20" name="Title 6"/>
          <p:cNvSpPr txBox="1"/>
          <p:nvPr>
            <p:custDataLst>
              <p:tags r:id="rId5"/>
            </p:custDataLst>
          </p:nvPr>
        </p:nvSpPr>
        <p:spPr>
          <a:xfrm>
            <a:off x="2247881" y="1981192"/>
            <a:ext cx="7696238" cy="3962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mj-ea"/>
              <a:buAutoNum type="ea1JpnChsDbPeriod"/>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第一种是你的经历特别多，但相对突出的一点亮点</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第二种思路：就谈</a:t>
            </a:r>
            <a:r>
              <a:rPr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1-2</a:t>
            </a: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件事对我的影响</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内容不局限可以包括：个人优势；到大学研学参观的经历、专业学习研究经历、服务工作（社会的、学校的、班级的、宿舍的、好朋友的）；体育特长（坚持的、成绩的、爱好的）；文艺特长；</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4" name="组合 3"/>
          <p:cNvGrpSpPr/>
          <p:nvPr>
            <p:custDataLst>
              <p:tags r:id="rId6"/>
            </p:custDataLst>
          </p:nvPr>
        </p:nvGrpSpPr>
        <p:grpSpPr>
          <a:xfrm>
            <a:off x="457200" y="457200"/>
            <a:ext cx="11277600" cy="5943600"/>
            <a:chOff x="720" y="720"/>
            <a:chExt cx="17760" cy="9360"/>
          </a:xfrm>
        </p:grpSpPr>
        <p:sp>
          <p:nvSpPr>
            <p:cNvPr id="5" name="图形 11"/>
            <p:cNvSpPr/>
            <p:nvPr>
              <p:custDataLst>
                <p:tags r:id="rId7"/>
              </p:custDataLst>
            </p:nvPr>
          </p:nvSpPr>
          <p:spPr>
            <a:xfrm>
              <a:off x="72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6" name="图形 11"/>
            <p:cNvSpPr/>
            <p:nvPr>
              <p:custDataLst>
                <p:tags r:id="rId8"/>
              </p:custDataLst>
            </p:nvPr>
          </p:nvSpPr>
          <p:spPr>
            <a:xfrm rot="16200000">
              <a:off x="72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7" name="直接连接符 6"/>
            <p:cNvCxnSpPr/>
            <p:nvPr>
              <p:custDataLst>
                <p:tags r:id="rId9"/>
              </p:custDataLst>
            </p:nvPr>
          </p:nvCxnSpPr>
          <p:spPr>
            <a:xfrm>
              <a:off x="1680" y="72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8" name="直接连接符 7"/>
            <p:cNvCxnSpPr/>
            <p:nvPr>
              <p:custDataLst>
                <p:tags r:id="rId10"/>
              </p:custDataLst>
            </p:nvPr>
          </p:nvCxnSpPr>
          <p:spPr>
            <a:xfrm>
              <a:off x="1680" y="984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9" name="直接连接符 8"/>
            <p:cNvCxnSpPr/>
            <p:nvPr>
              <p:custDataLst>
                <p:tags r:id="rId11"/>
              </p:custDataLst>
            </p:nvPr>
          </p:nvCxnSpPr>
          <p:spPr>
            <a:xfrm>
              <a:off x="72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0" name="图形 11"/>
            <p:cNvSpPr/>
            <p:nvPr>
              <p:custDataLst>
                <p:tags r:id="rId12"/>
              </p:custDataLst>
            </p:nvPr>
          </p:nvSpPr>
          <p:spPr>
            <a:xfrm rot="5400000">
              <a:off x="1743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1" name="图形 11"/>
            <p:cNvSpPr/>
            <p:nvPr>
              <p:custDataLst>
                <p:tags r:id="rId13"/>
              </p:custDataLst>
            </p:nvPr>
          </p:nvSpPr>
          <p:spPr>
            <a:xfrm rot="10800000">
              <a:off x="1743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2" name="直接连接符 11"/>
            <p:cNvCxnSpPr/>
            <p:nvPr>
              <p:custDataLst>
                <p:tags r:id="rId14"/>
              </p:custDataLst>
            </p:nvPr>
          </p:nvCxnSpPr>
          <p:spPr>
            <a:xfrm>
              <a:off x="1848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3" name="图形 11"/>
            <p:cNvSpPr/>
            <p:nvPr>
              <p:custDataLst>
                <p:tags r:id="rId15"/>
              </p:custDataLst>
            </p:nvPr>
          </p:nvSpPr>
          <p:spPr>
            <a:xfrm>
              <a:off x="96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4" name="图形 11"/>
            <p:cNvSpPr/>
            <p:nvPr>
              <p:custDataLst>
                <p:tags r:id="rId16"/>
              </p:custDataLst>
            </p:nvPr>
          </p:nvSpPr>
          <p:spPr>
            <a:xfrm rot="16200000">
              <a:off x="96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5" name="直接连接符 14"/>
            <p:cNvCxnSpPr/>
            <p:nvPr>
              <p:custDataLst>
                <p:tags r:id="rId17"/>
              </p:custDataLst>
            </p:nvPr>
          </p:nvCxnSpPr>
          <p:spPr>
            <a:xfrm>
              <a:off x="1680" y="96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6" name="直接连接符 15"/>
            <p:cNvCxnSpPr/>
            <p:nvPr>
              <p:custDataLst>
                <p:tags r:id="rId18"/>
              </p:custDataLst>
            </p:nvPr>
          </p:nvCxnSpPr>
          <p:spPr>
            <a:xfrm>
              <a:off x="1680" y="1008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7" name="直接连接符 16"/>
            <p:cNvCxnSpPr/>
            <p:nvPr>
              <p:custDataLst>
                <p:tags r:id="rId19"/>
              </p:custDataLst>
            </p:nvPr>
          </p:nvCxnSpPr>
          <p:spPr>
            <a:xfrm>
              <a:off x="960" y="1784"/>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8" name="图形 11"/>
            <p:cNvSpPr/>
            <p:nvPr>
              <p:custDataLst>
                <p:tags r:id="rId20"/>
              </p:custDataLst>
            </p:nvPr>
          </p:nvSpPr>
          <p:spPr>
            <a:xfrm rot="5400000">
              <a:off x="1740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21" name="图形 11"/>
            <p:cNvSpPr/>
            <p:nvPr>
              <p:custDataLst>
                <p:tags r:id="rId21"/>
              </p:custDataLst>
            </p:nvPr>
          </p:nvSpPr>
          <p:spPr>
            <a:xfrm rot="10800000">
              <a:off x="1740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22" name="直接连接符 21"/>
            <p:cNvCxnSpPr/>
            <p:nvPr>
              <p:custDataLst>
                <p:tags r:id="rId22"/>
              </p:custDataLst>
            </p:nvPr>
          </p:nvCxnSpPr>
          <p:spPr>
            <a:xfrm>
              <a:off x="18240" y="1680"/>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grpSp>
    </p:spTree>
    <p:custDataLst>
      <p:tags r:id="rId23"/>
    </p:custData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4" name="图片 23"/>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2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19" name="文本框 18"/>
          <p:cNvSpPr txBox="1"/>
          <p:nvPr>
            <p:custDataLst>
              <p:tags r:id="rId4"/>
            </p:custDataLst>
          </p:nvPr>
        </p:nvSpPr>
        <p:spPr>
          <a:xfrm>
            <a:off x="1676368" y="914383"/>
            <a:ext cx="8839264" cy="7620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谈谈规划</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20" name="Title 6"/>
          <p:cNvSpPr txBox="1"/>
          <p:nvPr>
            <p:custDataLst>
              <p:tags r:id="rId5"/>
            </p:custDataLst>
          </p:nvPr>
        </p:nvSpPr>
        <p:spPr>
          <a:xfrm>
            <a:off x="2247881" y="1981192"/>
            <a:ext cx="7696238" cy="3962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mj-ea"/>
              <a:buAutoNum type="ea1JpnChsDbPeriod"/>
            </a:pPr>
            <a:r>
              <a:rPr lang="zh-CN" altLang="en-US" sz="28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长期规划：根据大学的培养方向来设计</a:t>
            </a:r>
            <a:endParaRPr lang="zh-CN" altLang="en-US" sz="28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zh-CN" altLang="en-US" sz="28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短期规划：大学期间读书、具体的学习想法</a:t>
            </a:r>
            <a:endParaRPr lang="zh-CN" altLang="en-US" sz="28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4" name="组合 3"/>
          <p:cNvGrpSpPr/>
          <p:nvPr>
            <p:custDataLst>
              <p:tags r:id="rId6"/>
            </p:custDataLst>
          </p:nvPr>
        </p:nvGrpSpPr>
        <p:grpSpPr>
          <a:xfrm>
            <a:off x="457200" y="457200"/>
            <a:ext cx="11277600" cy="5943600"/>
            <a:chOff x="720" y="720"/>
            <a:chExt cx="17760" cy="9360"/>
          </a:xfrm>
        </p:grpSpPr>
        <p:sp>
          <p:nvSpPr>
            <p:cNvPr id="5" name="图形 11"/>
            <p:cNvSpPr/>
            <p:nvPr>
              <p:custDataLst>
                <p:tags r:id="rId7"/>
              </p:custDataLst>
            </p:nvPr>
          </p:nvSpPr>
          <p:spPr>
            <a:xfrm>
              <a:off x="72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6" name="图形 11"/>
            <p:cNvSpPr/>
            <p:nvPr>
              <p:custDataLst>
                <p:tags r:id="rId8"/>
              </p:custDataLst>
            </p:nvPr>
          </p:nvSpPr>
          <p:spPr>
            <a:xfrm rot="16200000">
              <a:off x="72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7" name="直接连接符 6"/>
            <p:cNvCxnSpPr/>
            <p:nvPr>
              <p:custDataLst>
                <p:tags r:id="rId9"/>
              </p:custDataLst>
            </p:nvPr>
          </p:nvCxnSpPr>
          <p:spPr>
            <a:xfrm>
              <a:off x="1680" y="72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8" name="直接连接符 7"/>
            <p:cNvCxnSpPr/>
            <p:nvPr>
              <p:custDataLst>
                <p:tags r:id="rId10"/>
              </p:custDataLst>
            </p:nvPr>
          </p:nvCxnSpPr>
          <p:spPr>
            <a:xfrm>
              <a:off x="1680" y="984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9" name="直接连接符 8"/>
            <p:cNvCxnSpPr/>
            <p:nvPr>
              <p:custDataLst>
                <p:tags r:id="rId11"/>
              </p:custDataLst>
            </p:nvPr>
          </p:nvCxnSpPr>
          <p:spPr>
            <a:xfrm>
              <a:off x="72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0" name="图形 11"/>
            <p:cNvSpPr/>
            <p:nvPr>
              <p:custDataLst>
                <p:tags r:id="rId12"/>
              </p:custDataLst>
            </p:nvPr>
          </p:nvSpPr>
          <p:spPr>
            <a:xfrm rot="5400000">
              <a:off x="1743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1" name="图形 11"/>
            <p:cNvSpPr/>
            <p:nvPr>
              <p:custDataLst>
                <p:tags r:id="rId13"/>
              </p:custDataLst>
            </p:nvPr>
          </p:nvSpPr>
          <p:spPr>
            <a:xfrm rot="10800000">
              <a:off x="1743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2" name="直接连接符 11"/>
            <p:cNvCxnSpPr/>
            <p:nvPr>
              <p:custDataLst>
                <p:tags r:id="rId14"/>
              </p:custDataLst>
            </p:nvPr>
          </p:nvCxnSpPr>
          <p:spPr>
            <a:xfrm>
              <a:off x="1848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3" name="图形 11"/>
            <p:cNvSpPr/>
            <p:nvPr>
              <p:custDataLst>
                <p:tags r:id="rId15"/>
              </p:custDataLst>
            </p:nvPr>
          </p:nvSpPr>
          <p:spPr>
            <a:xfrm>
              <a:off x="96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4" name="图形 11"/>
            <p:cNvSpPr/>
            <p:nvPr>
              <p:custDataLst>
                <p:tags r:id="rId16"/>
              </p:custDataLst>
            </p:nvPr>
          </p:nvSpPr>
          <p:spPr>
            <a:xfrm rot="16200000">
              <a:off x="96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5" name="直接连接符 14"/>
            <p:cNvCxnSpPr/>
            <p:nvPr>
              <p:custDataLst>
                <p:tags r:id="rId17"/>
              </p:custDataLst>
            </p:nvPr>
          </p:nvCxnSpPr>
          <p:spPr>
            <a:xfrm>
              <a:off x="1680" y="96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6" name="直接连接符 15"/>
            <p:cNvCxnSpPr/>
            <p:nvPr>
              <p:custDataLst>
                <p:tags r:id="rId18"/>
              </p:custDataLst>
            </p:nvPr>
          </p:nvCxnSpPr>
          <p:spPr>
            <a:xfrm>
              <a:off x="1680" y="1008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7" name="直接连接符 16"/>
            <p:cNvCxnSpPr/>
            <p:nvPr>
              <p:custDataLst>
                <p:tags r:id="rId19"/>
              </p:custDataLst>
            </p:nvPr>
          </p:nvCxnSpPr>
          <p:spPr>
            <a:xfrm>
              <a:off x="960" y="1784"/>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8" name="图形 11"/>
            <p:cNvSpPr/>
            <p:nvPr>
              <p:custDataLst>
                <p:tags r:id="rId20"/>
              </p:custDataLst>
            </p:nvPr>
          </p:nvSpPr>
          <p:spPr>
            <a:xfrm rot="5400000">
              <a:off x="1740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21" name="图形 11"/>
            <p:cNvSpPr/>
            <p:nvPr>
              <p:custDataLst>
                <p:tags r:id="rId21"/>
              </p:custDataLst>
            </p:nvPr>
          </p:nvSpPr>
          <p:spPr>
            <a:xfrm rot="10800000">
              <a:off x="1740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22" name="直接连接符 21"/>
            <p:cNvCxnSpPr/>
            <p:nvPr>
              <p:custDataLst>
                <p:tags r:id="rId22"/>
              </p:custDataLst>
            </p:nvPr>
          </p:nvCxnSpPr>
          <p:spPr>
            <a:xfrm>
              <a:off x="18240" y="1680"/>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grpSp>
    </p:spTree>
    <p:custDataLst>
      <p:tags r:id="rId23"/>
    </p:custData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图片 4"/>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4"/>
            </p:custDataLst>
          </p:nvPr>
        </p:nvSpPr>
        <p:spPr>
          <a:xfrm>
            <a:off x="914400" y="659309"/>
            <a:ext cx="10363200" cy="713828"/>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000" b="1" spc="160">
                <a:solidFill>
                  <a:schemeClr val="accent1"/>
                </a:solidFill>
                <a:latin typeface="微软雅黑" panose="020B0503020204020204" pitchFamily="34" charset="-122"/>
                <a:ea typeface="微软雅黑" panose="020B0503020204020204" pitchFamily="34" charset="-122"/>
              </a:rPr>
              <a:t>自我介绍的几个层级</a:t>
            </a:r>
            <a:endParaRPr lang="zh-CN" altLang="en-US" sz="4000" b="1" spc="160">
              <a:solidFill>
                <a:schemeClr val="accent1"/>
              </a:solidFill>
              <a:latin typeface="微软雅黑" panose="020B0503020204020204" pitchFamily="34" charset="-122"/>
              <a:ea typeface="微软雅黑" panose="020B0503020204020204" pitchFamily="34" charset="-122"/>
            </a:endParaRPr>
          </a:p>
        </p:txBody>
      </p:sp>
      <p:sp>
        <p:nvSpPr>
          <p:cNvPr id="6" name="矩形 5"/>
          <p:cNvSpPr/>
          <p:nvPr>
            <p:custDataLst>
              <p:tags r:id="rId5"/>
            </p:custDataLst>
          </p:nvPr>
        </p:nvSpPr>
        <p:spPr>
          <a:xfrm>
            <a:off x="914362" y="1676291"/>
            <a:ext cx="10363283" cy="4572109"/>
          </a:xfrm>
          <a:prstGeom prst="rect">
            <a:avLst/>
          </a:prstGeom>
          <a:solidFill>
            <a:schemeClr val="lt1"/>
          </a:solidFill>
          <a:ln>
            <a:noFill/>
          </a:ln>
          <a:effectLst>
            <a:outerShdw blurRad="127000" dist="38100" dir="5400000" algn="t" rotWithShape="0">
              <a:schemeClr val="dk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7" name="Oval 509"/>
          <p:cNvSpPr>
            <a:spLocks noChangeArrowheads="1"/>
          </p:cNvSpPr>
          <p:nvPr>
            <p:custDataLst>
              <p:tags r:id="rId6"/>
            </p:custDataLst>
          </p:nvPr>
        </p:nvSpPr>
        <p:spPr bwMode="auto">
          <a:xfrm>
            <a:off x="2025256" y="4427751"/>
            <a:ext cx="1218633" cy="1218632"/>
          </a:xfrm>
          <a:prstGeom prst="ellipse">
            <a:avLst/>
          </a:prstGeom>
          <a:solidFill>
            <a:schemeClr val="accent1"/>
          </a:solidFill>
          <a:ln w="3175" algn="ctr">
            <a:solidFill>
              <a:srgbClr val="FFFFFF"/>
            </a:solidFill>
            <a:round/>
          </a:ln>
          <a:effectLst>
            <a:outerShdw blurRad="139700" dist="38100" dir="3378596" algn="ctr" rotWithShape="0">
              <a:srgbClr val="000000">
                <a:alpha val="40000"/>
              </a:srgbClr>
            </a:outerShdw>
          </a:effectLst>
        </p:spPr>
        <p:txBody>
          <a:bodyPr anchor="ctr" anchorCtr="0">
            <a:normAutofit/>
          </a:bodyPr>
          <a:lstStyle/>
          <a:p>
            <a:pPr marL="0" algn="ctr">
              <a:lnSpc>
                <a:spcPct val="100000"/>
              </a:lnSpc>
              <a:spcBef>
                <a:spcPts val="0"/>
              </a:spcBef>
              <a:spcAft>
                <a:spcPts val="800"/>
              </a:spcAft>
            </a:pPr>
            <a:r>
              <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rPr>
              <a:t>01</a:t>
            </a:r>
            <a:endPar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AutoShape 511"/>
          <p:cNvSpPr>
            <a:spLocks noChangeArrowheads="1"/>
          </p:cNvSpPr>
          <p:nvPr>
            <p:custDataLst>
              <p:tags r:id="rId7"/>
            </p:custDataLst>
          </p:nvPr>
        </p:nvSpPr>
        <p:spPr bwMode="auto">
          <a:xfrm>
            <a:off x="2135154" y="4537647"/>
            <a:ext cx="996397" cy="996397"/>
          </a:xfrm>
          <a:custGeom>
            <a:avLst/>
            <a:gdLst>
              <a:gd name="T0" fmla="*/ 3 w 21600"/>
              <a:gd name="T1" fmla="*/ 0 h 21600"/>
              <a:gd name="T2" fmla="*/ 1 w 21600"/>
              <a:gd name="T3" fmla="*/ 1 h 21600"/>
              <a:gd name="T4" fmla="*/ 3 w 21600"/>
              <a:gd name="T5" fmla="*/ 1 h 21600"/>
              <a:gd name="T6" fmla="*/ 5 w 21600"/>
              <a:gd name="T7" fmla="*/ 1 h 21600"/>
              <a:gd name="T8" fmla="*/ 0 60000 65536"/>
              <a:gd name="T9" fmla="*/ 0 60000 65536"/>
              <a:gd name="T10" fmla="*/ 0 60000 65536"/>
              <a:gd name="T11" fmla="*/ 0 60000 65536"/>
              <a:gd name="T12" fmla="*/ 2425 w 21600"/>
              <a:gd name="T13" fmla="*/ 0 h 21600"/>
              <a:gd name="T14" fmla="*/ 19175 w 21600"/>
              <a:gd name="T15" fmla="*/ 5296 h 21600"/>
            </a:gdLst>
            <a:ahLst/>
            <a:cxnLst>
              <a:cxn ang="T8">
                <a:pos x="T0" y="T1"/>
              </a:cxn>
              <a:cxn ang="T9">
                <a:pos x="T2" y="T3"/>
              </a:cxn>
              <a:cxn ang="T10">
                <a:pos x="T4" y="T5"/>
              </a:cxn>
              <a:cxn ang="T11">
                <a:pos x="T6" y="T7"/>
              </a:cxn>
            </a:cxnLst>
            <a:rect l="T12" t="T13" r="T14" b="T15"/>
            <a:pathLst>
              <a:path w="21600" h="21600">
                <a:moveTo>
                  <a:pt x="5311" y="4017"/>
                </a:moveTo>
                <a:cubicBezTo>
                  <a:pt x="6864" y="2760"/>
                  <a:pt x="8802" y="2074"/>
                  <a:pt x="10800" y="2075"/>
                </a:cubicBezTo>
                <a:cubicBezTo>
                  <a:pt x="12797" y="2075"/>
                  <a:pt x="14735" y="2760"/>
                  <a:pt x="16288" y="4017"/>
                </a:cubicBezTo>
                <a:lnTo>
                  <a:pt x="17593" y="2404"/>
                </a:lnTo>
                <a:cubicBezTo>
                  <a:pt x="15671" y="848"/>
                  <a:pt x="13273" y="-1"/>
                  <a:pt x="10799" y="0"/>
                </a:cubicBezTo>
                <a:cubicBezTo>
                  <a:pt x="8326" y="0"/>
                  <a:pt x="5928" y="848"/>
                  <a:pt x="4006" y="2404"/>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normAutofit fontScale="67500" lnSpcReduction="2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0" name="AutoShape 512"/>
          <p:cNvSpPr>
            <a:spLocks noChangeArrowheads="1"/>
          </p:cNvSpPr>
          <p:nvPr>
            <p:custDataLst>
              <p:tags r:id="rId8"/>
            </p:custDataLst>
          </p:nvPr>
        </p:nvSpPr>
        <p:spPr bwMode="auto">
          <a:xfrm rot="3527902">
            <a:off x="2135154" y="4537647"/>
            <a:ext cx="996397" cy="996397"/>
          </a:xfrm>
          <a:custGeom>
            <a:avLst/>
            <a:gdLst>
              <a:gd name="T0" fmla="*/ 3 w 21600"/>
              <a:gd name="T1" fmla="*/ 0 h 21600"/>
              <a:gd name="T2" fmla="*/ 2 w 21600"/>
              <a:gd name="T3" fmla="*/ 0 h 21600"/>
              <a:gd name="T4" fmla="*/ 3 w 21600"/>
              <a:gd name="T5" fmla="*/ 1 h 21600"/>
              <a:gd name="T6" fmla="*/ 4 w 21600"/>
              <a:gd name="T7" fmla="*/ 0 h 21600"/>
              <a:gd name="T8" fmla="*/ 0 60000 65536"/>
              <a:gd name="T9" fmla="*/ 0 60000 65536"/>
              <a:gd name="T10" fmla="*/ 0 60000 65536"/>
              <a:gd name="T11" fmla="*/ 0 60000 65536"/>
              <a:gd name="T12" fmla="*/ 6144 w 21600"/>
              <a:gd name="T13" fmla="*/ 0 h 21600"/>
              <a:gd name="T14" fmla="*/ 15456 w 21600"/>
              <a:gd name="T15" fmla="*/ 2871 h 21600"/>
            </a:gdLst>
            <a:ahLst/>
            <a:cxnLst>
              <a:cxn ang="T8">
                <a:pos x="T0" y="T1"/>
              </a:cxn>
              <a:cxn ang="T9">
                <a:pos x="T2" y="T3"/>
              </a:cxn>
              <a:cxn ang="T10">
                <a:pos x="T4" y="T5"/>
              </a:cxn>
              <a:cxn ang="T11">
                <a:pos x="T6" y="T7"/>
              </a:cxn>
            </a:cxnLst>
            <a:rect l="T12" t="T13" r="T14" b="T15"/>
            <a:pathLst>
              <a:path w="21600" h="21600">
                <a:moveTo>
                  <a:pt x="8403" y="2334"/>
                </a:moveTo>
                <a:cubicBezTo>
                  <a:pt x="9183" y="2113"/>
                  <a:pt x="9989" y="2001"/>
                  <a:pt x="10800" y="2002"/>
                </a:cubicBezTo>
                <a:cubicBezTo>
                  <a:pt x="11610" y="2002"/>
                  <a:pt x="12416" y="2113"/>
                  <a:pt x="13196" y="2334"/>
                </a:cubicBezTo>
                <a:lnTo>
                  <a:pt x="13742" y="408"/>
                </a:lnTo>
                <a:cubicBezTo>
                  <a:pt x="12784" y="137"/>
                  <a:pt x="11794" y="-1"/>
                  <a:pt x="10799" y="0"/>
                </a:cubicBezTo>
                <a:cubicBezTo>
                  <a:pt x="9805" y="0"/>
                  <a:pt x="8815" y="137"/>
                  <a:pt x="7857" y="408"/>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10800000" vert="eaVert" wrap="none" anchor="ctr">
            <a:normAutofit fontScale="92500" lnSpcReduction="1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2" name="Oval 514"/>
          <p:cNvSpPr>
            <a:spLocks noChangeArrowheads="1"/>
          </p:cNvSpPr>
          <p:nvPr>
            <p:custDataLst>
              <p:tags r:id="rId9"/>
            </p:custDataLst>
          </p:nvPr>
        </p:nvSpPr>
        <p:spPr bwMode="auto">
          <a:xfrm>
            <a:off x="3798258" y="3342041"/>
            <a:ext cx="1218633" cy="1218632"/>
          </a:xfrm>
          <a:prstGeom prst="ellipse">
            <a:avLst/>
          </a:prstGeom>
          <a:solidFill>
            <a:schemeClr val="accent1"/>
          </a:solidFill>
          <a:ln w="3175" algn="ctr">
            <a:solidFill>
              <a:srgbClr val="FFFFFF"/>
            </a:solidFill>
            <a:round/>
          </a:ln>
          <a:effectLst>
            <a:outerShdw blurRad="139700" dist="38100" dir="3378596" algn="ctr" rotWithShape="0">
              <a:srgbClr val="000000">
                <a:alpha val="40000"/>
              </a:srgbClr>
            </a:outerShdw>
          </a:effectLst>
        </p:spPr>
        <p:txBody>
          <a:bodyPr anchor="ctr" anchorCtr="0">
            <a:normAutofit/>
          </a:bodyPr>
          <a:lstStyle/>
          <a:p>
            <a:pPr marL="0" algn="ctr">
              <a:lnSpc>
                <a:spcPct val="100000"/>
              </a:lnSpc>
              <a:spcBef>
                <a:spcPts val="0"/>
              </a:spcBef>
              <a:spcAft>
                <a:spcPts val="800"/>
              </a:spcAft>
            </a:pPr>
            <a:r>
              <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rPr>
              <a:t>02</a:t>
            </a:r>
            <a:endPar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AutoShape 516"/>
          <p:cNvSpPr>
            <a:spLocks noChangeArrowheads="1"/>
          </p:cNvSpPr>
          <p:nvPr>
            <p:custDataLst>
              <p:tags r:id="rId10"/>
            </p:custDataLst>
          </p:nvPr>
        </p:nvSpPr>
        <p:spPr bwMode="auto">
          <a:xfrm>
            <a:off x="3908155" y="3451937"/>
            <a:ext cx="996397" cy="996397"/>
          </a:xfrm>
          <a:custGeom>
            <a:avLst/>
            <a:gdLst>
              <a:gd name="T0" fmla="*/ 3 w 21600"/>
              <a:gd name="T1" fmla="*/ 0 h 21600"/>
              <a:gd name="T2" fmla="*/ 1 w 21600"/>
              <a:gd name="T3" fmla="*/ 1 h 21600"/>
              <a:gd name="T4" fmla="*/ 3 w 21600"/>
              <a:gd name="T5" fmla="*/ 1 h 21600"/>
              <a:gd name="T6" fmla="*/ 5 w 21600"/>
              <a:gd name="T7" fmla="*/ 1 h 21600"/>
              <a:gd name="T8" fmla="*/ 0 60000 65536"/>
              <a:gd name="T9" fmla="*/ 0 60000 65536"/>
              <a:gd name="T10" fmla="*/ 0 60000 65536"/>
              <a:gd name="T11" fmla="*/ 0 60000 65536"/>
              <a:gd name="T12" fmla="*/ 2425 w 21600"/>
              <a:gd name="T13" fmla="*/ 0 h 21600"/>
              <a:gd name="T14" fmla="*/ 19175 w 21600"/>
              <a:gd name="T15" fmla="*/ 5296 h 21600"/>
            </a:gdLst>
            <a:ahLst/>
            <a:cxnLst>
              <a:cxn ang="T8">
                <a:pos x="T0" y="T1"/>
              </a:cxn>
              <a:cxn ang="T9">
                <a:pos x="T2" y="T3"/>
              </a:cxn>
              <a:cxn ang="T10">
                <a:pos x="T4" y="T5"/>
              </a:cxn>
              <a:cxn ang="T11">
                <a:pos x="T6" y="T7"/>
              </a:cxn>
            </a:cxnLst>
            <a:rect l="T12" t="T13" r="T14" b="T15"/>
            <a:pathLst>
              <a:path w="21600" h="21600">
                <a:moveTo>
                  <a:pt x="5311" y="4017"/>
                </a:moveTo>
                <a:cubicBezTo>
                  <a:pt x="6864" y="2760"/>
                  <a:pt x="8802" y="2074"/>
                  <a:pt x="10800" y="2075"/>
                </a:cubicBezTo>
                <a:cubicBezTo>
                  <a:pt x="12797" y="2075"/>
                  <a:pt x="14735" y="2760"/>
                  <a:pt x="16288" y="4017"/>
                </a:cubicBezTo>
                <a:lnTo>
                  <a:pt x="17593" y="2404"/>
                </a:lnTo>
                <a:cubicBezTo>
                  <a:pt x="15671" y="848"/>
                  <a:pt x="13273" y="-1"/>
                  <a:pt x="10799" y="0"/>
                </a:cubicBezTo>
                <a:cubicBezTo>
                  <a:pt x="8326" y="0"/>
                  <a:pt x="5928" y="848"/>
                  <a:pt x="4006" y="2404"/>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normAutofit fontScale="67500" lnSpcReduction="2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5" name="AutoShape 517"/>
          <p:cNvSpPr>
            <a:spLocks noChangeArrowheads="1"/>
          </p:cNvSpPr>
          <p:nvPr>
            <p:custDataLst>
              <p:tags r:id="rId11"/>
            </p:custDataLst>
          </p:nvPr>
        </p:nvSpPr>
        <p:spPr bwMode="auto">
          <a:xfrm rot="3527902">
            <a:off x="3908155" y="3451937"/>
            <a:ext cx="996397" cy="996397"/>
          </a:xfrm>
          <a:custGeom>
            <a:avLst/>
            <a:gdLst>
              <a:gd name="T0" fmla="*/ 3 w 21600"/>
              <a:gd name="T1" fmla="*/ 0 h 21600"/>
              <a:gd name="T2" fmla="*/ 2 w 21600"/>
              <a:gd name="T3" fmla="*/ 0 h 21600"/>
              <a:gd name="T4" fmla="*/ 3 w 21600"/>
              <a:gd name="T5" fmla="*/ 1 h 21600"/>
              <a:gd name="T6" fmla="*/ 4 w 21600"/>
              <a:gd name="T7" fmla="*/ 0 h 21600"/>
              <a:gd name="T8" fmla="*/ 0 60000 65536"/>
              <a:gd name="T9" fmla="*/ 0 60000 65536"/>
              <a:gd name="T10" fmla="*/ 0 60000 65536"/>
              <a:gd name="T11" fmla="*/ 0 60000 65536"/>
              <a:gd name="T12" fmla="*/ 6144 w 21600"/>
              <a:gd name="T13" fmla="*/ 0 h 21600"/>
              <a:gd name="T14" fmla="*/ 15456 w 21600"/>
              <a:gd name="T15" fmla="*/ 2871 h 21600"/>
            </a:gdLst>
            <a:ahLst/>
            <a:cxnLst>
              <a:cxn ang="T8">
                <a:pos x="T0" y="T1"/>
              </a:cxn>
              <a:cxn ang="T9">
                <a:pos x="T2" y="T3"/>
              </a:cxn>
              <a:cxn ang="T10">
                <a:pos x="T4" y="T5"/>
              </a:cxn>
              <a:cxn ang="T11">
                <a:pos x="T6" y="T7"/>
              </a:cxn>
            </a:cxnLst>
            <a:rect l="T12" t="T13" r="T14" b="T15"/>
            <a:pathLst>
              <a:path w="21600" h="21600">
                <a:moveTo>
                  <a:pt x="8403" y="2334"/>
                </a:moveTo>
                <a:cubicBezTo>
                  <a:pt x="9183" y="2113"/>
                  <a:pt x="9989" y="2001"/>
                  <a:pt x="10800" y="2002"/>
                </a:cubicBezTo>
                <a:cubicBezTo>
                  <a:pt x="11610" y="2002"/>
                  <a:pt x="12416" y="2113"/>
                  <a:pt x="13196" y="2334"/>
                </a:cubicBezTo>
                <a:lnTo>
                  <a:pt x="13742" y="408"/>
                </a:lnTo>
                <a:cubicBezTo>
                  <a:pt x="12784" y="137"/>
                  <a:pt x="11794" y="-1"/>
                  <a:pt x="10799" y="0"/>
                </a:cubicBezTo>
                <a:cubicBezTo>
                  <a:pt x="9805" y="0"/>
                  <a:pt x="8815" y="137"/>
                  <a:pt x="7857" y="408"/>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10800000" vert="eaVert" wrap="none" anchor="ctr">
            <a:normAutofit fontScale="92500" lnSpcReduction="1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7" name="Oval 519"/>
          <p:cNvSpPr>
            <a:spLocks noChangeArrowheads="1"/>
          </p:cNvSpPr>
          <p:nvPr>
            <p:custDataLst>
              <p:tags r:id="rId12"/>
            </p:custDataLst>
          </p:nvPr>
        </p:nvSpPr>
        <p:spPr bwMode="auto">
          <a:xfrm>
            <a:off x="5571260" y="2278660"/>
            <a:ext cx="1218633" cy="1218632"/>
          </a:xfrm>
          <a:prstGeom prst="ellipse">
            <a:avLst/>
          </a:prstGeom>
          <a:solidFill>
            <a:schemeClr val="accent1"/>
          </a:solidFill>
          <a:ln w="3175" algn="ctr">
            <a:solidFill>
              <a:srgbClr val="FFFFFF"/>
            </a:solidFill>
            <a:round/>
          </a:ln>
          <a:effectLst>
            <a:outerShdw blurRad="139700" dist="38100" dir="3378596" algn="ctr" rotWithShape="0">
              <a:srgbClr val="000000">
                <a:alpha val="40000"/>
              </a:srgbClr>
            </a:outerShdw>
          </a:effectLst>
        </p:spPr>
        <p:txBody>
          <a:bodyPr anchor="ctr" anchorCtr="0">
            <a:normAutofit/>
          </a:bodyPr>
          <a:lstStyle/>
          <a:p>
            <a:pPr marL="0" algn="ctr">
              <a:lnSpc>
                <a:spcPct val="100000"/>
              </a:lnSpc>
              <a:spcBef>
                <a:spcPts val="0"/>
              </a:spcBef>
              <a:spcAft>
                <a:spcPts val="800"/>
              </a:spcAft>
            </a:pPr>
            <a:r>
              <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rPr>
              <a:t>03</a:t>
            </a:r>
            <a:endPar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9" name="AutoShape 521"/>
          <p:cNvSpPr>
            <a:spLocks noChangeArrowheads="1"/>
          </p:cNvSpPr>
          <p:nvPr>
            <p:custDataLst>
              <p:tags r:id="rId13"/>
            </p:custDataLst>
          </p:nvPr>
        </p:nvSpPr>
        <p:spPr bwMode="auto">
          <a:xfrm>
            <a:off x="5681157" y="2388556"/>
            <a:ext cx="996397" cy="996397"/>
          </a:xfrm>
          <a:custGeom>
            <a:avLst/>
            <a:gdLst>
              <a:gd name="T0" fmla="*/ 3 w 21600"/>
              <a:gd name="T1" fmla="*/ 0 h 21600"/>
              <a:gd name="T2" fmla="*/ 1 w 21600"/>
              <a:gd name="T3" fmla="*/ 1 h 21600"/>
              <a:gd name="T4" fmla="*/ 3 w 21600"/>
              <a:gd name="T5" fmla="*/ 1 h 21600"/>
              <a:gd name="T6" fmla="*/ 5 w 21600"/>
              <a:gd name="T7" fmla="*/ 1 h 21600"/>
              <a:gd name="T8" fmla="*/ 0 60000 65536"/>
              <a:gd name="T9" fmla="*/ 0 60000 65536"/>
              <a:gd name="T10" fmla="*/ 0 60000 65536"/>
              <a:gd name="T11" fmla="*/ 0 60000 65536"/>
              <a:gd name="T12" fmla="*/ 2425 w 21600"/>
              <a:gd name="T13" fmla="*/ 0 h 21600"/>
              <a:gd name="T14" fmla="*/ 19175 w 21600"/>
              <a:gd name="T15" fmla="*/ 5296 h 21600"/>
            </a:gdLst>
            <a:ahLst/>
            <a:cxnLst>
              <a:cxn ang="T8">
                <a:pos x="T0" y="T1"/>
              </a:cxn>
              <a:cxn ang="T9">
                <a:pos x="T2" y="T3"/>
              </a:cxn>
              <a:cxn ang="T10">
                <a:pos x="T4" y="T5"/>
              </a:cxn>
              <a:cxn ang="T11">
                <a:pos x="T6" y="T7"/>
              </a:cxn>
            </a:cxnLst>
            <a:rect l="T12" t="T13" r="T14" b="T15"/>
            <a:pathLst>
              <a:path w="21600" h="21600">
                <a:moveTo>
                  <a:pt x="5311" y="4017"/>
                </a:moveTo>
                <a:cubicBezTo>
                  <a:pt x="6864" y="2760"/>
                  <a:pt x="8802" y="2074"/>
                  <a:pt x="10800" y="2075"/>
                </a:cubicBezTo>
                <a:cubicBezTo>
                  <a:pt x="12797" y="2075"/>
                  <a:pt x="14735" y="2760"/>
                  <a:pt x="16288" y="4017"/>
                </a:cubicBezTo>
                <a:lnTo>
                  <a:pt x="17593" y="2404"/>
                </a:lnTo>
                <a:cubicBezTo>
                  <a:pt x="15671" y="848"/>
                  <a:pt x="13273" y="-1"/>
                  <a:pt x="10799" y="0"/>
                </a:cubicBezTo>
                <a:cubicBezTo>
                  <a:pt x="8326" y="0"/>
                  <a:pt x="5928" y="848"/>
                  <a:pt x="4006" y="2404"/>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normAutofit fontScale="67500" lnSpcReduction="2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0" name="AutoShape 522"/>
          <p:cNvSpPr>
            <a:spLocks noChangeArrowheads="1"/>
          </p:cNvSpPr>
          <p:nvPr>
            <p:custDataLst>
              <p:tags r:id="rId14"/>
            </p:custDataLst>
          </p:nvPr>
        </p:nvSpPr>
        <p:spPr bwMode="auto">
          <a:xfrm rot="3527902">
            <a:off x="5681157" y="2388556"/>
            <a:ext cx="996397" cy="996397"/>
          </a:xfrm>
          <a:custGeom>
            <a:avLst/>
            <a:gdLst>
              <a:gd name="T0" fmla="*/ 3 w 21600"/>
              <a:gd name="T1" fmla="*/ 0 h 21600"/>
              <a:gd name="T2" fmla="*/ 2 w 21600"/>
              <a:gd name="T3" fmla="*/ 0 h 21600"/>
              <a:gd name="T4" fmla="*/ 3 w 21600"/>
              <a:gd name="T5" fmla="*/ 1 h 21600"/>
              <a:gd name="T6" fmla="*/ 4 w 21600"/>
              <a:gd name="T7" fmla="*/ 0 h 21600"/>
              <a:gd name="T8" fmla="*/ 0 60000 65536"/>
              <a:gd name="T9" fmla="*/ 0 60000 65536"/>
              <a:gd name="T10" fmla="*/ 0 60000 65536"/>
              <a:gd name="T11" fmla="*/ 0 60000 65536"/>
              <a:gd name="T12" fmla="*/ 6144 w 21600"/>
              <a:gd name="T13" fmla="*/ 0 h 21600"/>
              <a:gd name="T14" fmla="*/ 15456 w 21600"/>
              <a:gd name="T15" fmla="*/ 2871 h 21600"/>
            </a:gdLst>
            <a:ahLst/>
            <a:cxnLst>
              <a:cxn ang="T8">
                <a:pos x="T0" y="T1"/>
              </a:cxn>
              <a:cxn ang="T9">
                <a:pos x="T2" y="T3"/>
              </a:cxn>
              <a:cxn ang="T10">
                <a:pos x="T4" y="T5"/>
              </a:cxn>
              <a:cxn ang="T11">
                <a:pos x="T6" y="T7"/>
              </a:cxn>
            </a:cxnLst>
            <a:rect l="T12" t="T13" r="T14" b="T15"/>
            <a:pathLst>
              <a:path w="21600" h="21600">
                <a:moveTo>
                  <a:pt x="8403" y="2334"/>
                </a:moveTo>
                <a:cubicBezTo>
                  <a:pt x="9183" y="2113"/>
                  <a:pt x="9989" y="2001"/>
                  <a:pt x="10800" y="2002"/>
                </a:cubicBezTo>
                <a:cubicBezTo>
                  <a:pt x="11610" y="2002"/>
                  <a:pt x="12416" y="2113"/>
                  <a:pt x="13196" y="2334"/>
                </a:cubicBezTo>
                <a:lnTo>
                  <a:pt x="13742" y="408"/>
                </a:lnTo>
                <a:cubicBezTo>
                  <a:pt x="12784" y="137"/>
                  <a:pt x="11794" y="-1"/>
                  <a:pt x="10799" y="0"/>
                </a:cubicBezTo>
                <a:cubicBezTo>
                  <a:pt x="9805" y="0"/>
                  <a:pt x="8815" y="137"/>
                  <a:pt x="7857" y="408"/>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10800000" vert="eaVert" wrap="none" anchor="ctr">
            <a:normAutofit fontScale="92500" lnSpcReduction="1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7" name="AutoShape 539"/>
          <p:cNvSpPr>
            <a:spLocks noChangeArrowheads="1"/>
          </p:cNvSpPr>
          <p:nvPr>
            <p:custDataLst>
              <p:tags r:id="rId15"/>
            </p:custDataLst>
          </p:nvPr>
        </p:nvSpPr>
        <p:spPr bwMode="auto">
          <a:xfrm rot="17429801">
            <a:off x="2469727" y="3319713"/>
            <a:ext cx="1440871" cy="1440870"/>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 name="T18" fmla="*/ 3148 w 21600"/>
              <a:gd name="T19" fmla="*/ 3148 h 21600"/>
              <a:gd name="T20" fmla="*/ 18452 w 21600"/>
              <a:gd name="T21" fmla="*/ 18452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6200" y="10800"/>
                </a:moveTo>
                <a:cubicBezTo>
                  <a:pt x="16200" y="7817"/>
                  <a:pt x="13782" y="5400"/>
                  <a:pt x="10800" y="5400"/>
                </a:cubicBezTo>
                <a:cubicBezTo>
                  <a:pt x="10144" y="5399"/>
                  <a:pt x="9494" y="5519"/>
                  <a:pt x="8881" y="5752"/>
                </a:cubicBezTo>
                <a:lnTo>
                  <a:pt x="6963" y="704"/>
                </a:lnTo>
                <a:cubicBezTo>
                  <a:pt x="8189" y="238"/>
                  <a:pt x="9489" y="-1"/>
                  <a:pt x="10800" y="0"/>
                </a:cubicBezTo>
                <a:cubicBezTo>
                  <a:pt x="16764" y="0"/>
                  <a:pt x="21599" y="4835"/>
                  <a:pt x="21600" y="10799"/>
                </a:cubicBezTo>
                <a:lnTo>
                  <a:pt x="21600" y="10800"/>
                </a:lnTo>
                <a:lnTo>
                  <a:pt x="24300" y="10800"/>
                </a:lnTo>
                <a:lnTo>
                  <a:pt x="18900" y="16200"/>
                </a:lnTo>
                <a:lnTo>
                  <a:pt x="13500" y="10800"/>
                </a:lnTo>
                <a:lnTo>
                  <a:pt x="16200" y="10800"/>
                </a:lnTo>
                <a:close/>
              </a:path>
            </a:pathLst>
          </a:custGeom>
          <a:solidFill>
            <a:schemeClr val="accent2"/>
          </a:solidFill>
          <a:ln>
            <a:noFill/>
          </a:ln>
        </p:spPr>
        <p:txBody>
          <a:bodyPr vert="eaVert" wrap="none" anchor="ctr">
            <a:normAutofit/>
          </a:bodyPr>
          <a:lstStyle/>
          <a:p>
            <a:endParaRPr lang="ko-KR" altLang="en-US">
              <a:solidFill>
                <a:schemeClr val="dk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8" name="AutoShape 540"/>
          <p:cNvSpPr>
            <a:spLocks noChangeArrowheads="1"/>
          </p:cNvSpPr>
          <p:nvPr>
            <p:custDataLst>
              <p:tags r:id="rId16"/>
            </p:custDataLst>
          </p:nvPr>
        </p:nvSpPr>
        <p:spPr bwMode="auto">
          <a:xfrm rot="17429801">
            <a:off x="4242729" y="2278661"/>
            <a:ext cx="1440871" cy="1440870"/>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 name="T18" fmla="*/ 3148 w 21600"/>
              <a:gd name="T19" fmla="*/ 3148 h 21600"/>
              <a:gd name="T20" fmla="*/ 18452 w 21600"/>
              <a:gd name="T21" fmla="*/ 18452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6200" y="10800"/>
                </a:moveTo>
                <a:cubicBezTo>
                  <a:pt x="16200" y="7817"/>
                  <a:pt x="13782" y="5400"/>
                  <a:pt x="10800" y="5400"/>
                </a:cubicBezTo>
                <a:cubicBezTo>
                  <a:pt x="10144" y="5399"/>
                  <a:pt x="9494" y="5519"/>
                  <a:pt x="8881" y="5752"/>
                </a:cubicBezTo>
                <a:lnTo>
                  <a:pt x="6963" y="704"/>
                </a:lnTo>
                <a:cubicBezTo>
                  <a:pt x="8189" y="238"/>
                  <a:pt x="9489" y="-1"/>
                  <a:pt x="10800" y="0"/>
                </a:cubicBezTo>
                <a:cubicBezTo>
                  <a:pt x="16764" y="0"/>
                  <a:pt x="21599" y="4835"/>
                  <a:pt x="21600" y="10799"/>
                </a:cubicBezTo>
                <a:lnTo>
                  <a:pt x="21600" y="10800"/>
                </a:lnTo>
                <a:lnTo>
                  <a:pt x="24300" y="10800"/>
                </a:lnTo>
                <a:lnTo>
                  <a:pt x="18900" y="16200"/>
                </a:lnTo>
                <a:lnTo>
                  <a:pt x="13500" y="10800"/>
                </a:lnTo>
                <a:lnTo>
                  <a:pt x="16200" y="10800"/>
                </a:lnTo>
                <a:close/>
              </a:path>
            </a:pathLst>
          </a:custGeom>
          <a:solidFill>
            <a:schemeClr val="accent2"/>
          </a:solidFill>
          <a:ln>
            <a:noFill/>
          </a:ln>
        </p:spPr>
        <p:txBody>
          <a:bodyPr vert="eaVert" wrap="none" anchor="ctr">
            <a:normAutofit/>
          </a:bodyPr>
          <a:lstStyle/>
          <a:p>
            <a:endParaRPr lang="ko-KR" altLang="en-US">
              <a:solidFill>
                <a:schemeClr val="dk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2" name="任意多边形 41"/>
          <p:cNvSpPr/>
          <p:nvPr>
            <p:custDataLst>
              <p:tags r:id="rId17"/>
            </p:custDataLst>
          </p:nvPr>
        </p:nvSpPr>
        <p:spPr>
          <a:xfrm>
            <a:off x="3442987" y="2655796"/>
            <a:ext cx="3772624" cy="2969656"/>
          </a:xfrm>
          <a:custGeom>
            <a:avLst/>
            <a:gdLst>
              <a:gd name="connsiteX0" fmla="*/ 0 w 5878286"/>
              <a:gd name="connsiteY0" fmla="*/ 3222171 h 3222171"/>
              <a:gd name="connsiteX1" fmla="*/ 0 w 5878286"/>
              <a:gd name="connsiteY1" fmla="*/ 2612571 h 3222171"/>
              <a:gd name="connsiteX2" fmla="*/ 1277257 w 5878286"/>
              <a:gd name="connsiteY2" fmla="*/ 2612571 h 3222171"/>
              <a:gd name="connsiteX3" fmla="*/ 1277257 w 5878286"/>
              <a:gd name="connsiteY3" fmla="*/ 1944914 h 3222171"/>
              <a:gd name="connsiteX4" fmla="*/ 2452914 w 5878286"/>
              <a:gd name="connsiteY4" fmla="*/ 1944914 h 3222171"/>
              <a:gd name="connsiteX5" fmla="*/ 2452914 w 5878286"/>
              <a:gd name="connsiteY5" fmla="*/ 1291771 h 3222171"/>
              <a:gd name="connsiteX6" fmla="*/ 3585028 w 5878286"/>
              <a:gd name="connsiteY6" fmla="*/ 1291771 h 3222171"/>
              <a:gd name="connsiteX7" fmla="*/ 3585028 w 5878286"/>
              <a:gd name="connsiteY7" fmla="*/ 638629 h 3222171"/>
              <a:gd name="connsiteX8" fmla="*/ 4746171 w 5878286"/>
              <a:gd name="connsiteY8" fmla="*/ 638629 h 3222171"/>
              <a:gd name="connsiteX9" fmla="*/ 4746171 w 5878286"/>
              <a:gd name="connsiteY9" fmla="*/ 0 h 3222171"/>
              <a:gd name="connsiteX10" fmla="*/ 5878286 w 5878286"/>
              <a:gd name="connsiteY10" fmla="*/ 0 h 3222171"/>
              <a:gd name="connsiteX0-1" fmla="*/ 0 w 5878286"/>
              <a:gd name="connsiteY0-2" fmla="*/ 3222171 h 3222171"/>
              <a:gd name="connsiteX1-3" fmla="*/ 0 w 5878286"/>
              <a:gd name="connsiteY1-4" fmla="*/ 2612571 h 3222171"/>
              <a:gd name="connsiteX2-5" fmla="*/ 1277257 w 5878286"/>
              <a:gd name="connsiteY2-6" fmla="*/ 2612571 h 3222171"/>
              <a:gd name="connsiteX3-7" fmla="*/ 1277257 w 5878286"/>
              <a:gd name="connsiteY3-8" fmla="*/ 1944914 h 3222171"/>
              <a:gd name="connsiteX4-9" fmla="*/ 2452914 w 5878286"/>
              <a:gd name="connsiteY4-10" fmla="*/ 1944914 h 3222171"/>
              <a:gd name="connsiteX5-11" fmla="*/ 2452914 w 5878286"/>
              <a:gd name="connsiteY5-12" fmla="*/ 1291771 h 3222171"/>
              <a:gd name="connsiteX6-13" fmla="*/ 3585028 w 5878286"/>
              <a:gd name="connsiteY6-14" fmla="*/ 1291771 h 3222171"/>
              <a:gd name="connsiteX7-15" fmla="*/ 3585028 w 5878286"/>
              <a:gd name="connsiteY7-16" fmla="*/ 638629 h 3222171"/>
              <a:gd name="connsiteX8-17" fmla="*/ 4746171 w 5878286"/>
              <a:gd name="connsiteY8-18" fmla="*/ 638629 h 3222171"/>
              <a:gd name="connsiteX9-19" fmla="*/ 4746171 w 5878286"/>
              <a:gd name="connsiteY9-20" fmla="*/ 0 h 3222171"/>
              <a:gd name="connsiteX10-21" fmla="*/ 5820617 w 5878286"/>
              <a:gd name="connsiteY10-22" fmla="*/ 3064 h 3222171"/>
              <a:gd name="connsiteX11" fmla="*/ 5878286 w 5878286"/>
              <a:gd name="connsiteY11" fmla="*/ 0 h 3222171"/>
              <a:gd name="connsiteX0-23" fmla="*/ 0 w 5820617"/>
              <a:gd name="connsiteY0-24" fmla="*/ 4170127 h 4170127"/>
              <a:gd name="connsiteX1-25" fmla="*/ 0 w 5820617"/>
              <a:gd name="connsiteY1-26" fmla="*/ 3560527 h 4170127"/>
              <a:gd name="connsiteX2-27" fmla="*/ 1277257 w 5820617"/>
              <a:gd name="connsiteY2-28" fmla="*/ 3560527 h 4170127"/>
              <a:gd name="connsiteX3-29" fmla="*/ 1277257 w 5820617"/>
              <a:gd name="connsiteY3-30" fmla="*/ 2892870 h 4170127"/>
              <a:gd name="connsiteX4-31" fmla="*/ 2452914 w 5820617"/>
              <a:gd name="connsiteY4-32" fmla="*/ 2892870 h 4170127"/>
              <a:gd name="connsiteX5-33" fmla="*/ 2452914 w 5820617"/>
              <a:gd name="connsiteY5-34" fmla="*/ 2239727 h 4170127"/>
              <a:gd name="connsiteX6-35" fmla="*/ 3585028 w 5820617"/>
              <a:gd name="connsiteY6-36" fmla="*/ 2239727 h 4170127"/>
              <a:gd name="connsiteX7-37" fmla="*/ 3585028 w 5820617"/>
              <a:gd name="connsiteY7-38" fmla="*/ 1586585 h 4170127"/>
              <a:gd name="connsiteX8-39" fmla="*/ 4746171 w 5820617"/>
              <a:gd name="connsiteY8-40" fmla="*/ 1586585 h 4170127"/>
              <a:gd name="connsiteX9-41" fmla="*/ 4746171 w 5820617"/>
              <a:gd name="connsiteY9-42" fmla="*/ 947956 h 4170127"/>
              <a:gd name="connsiteX10-43" fmla="*/ 5820617 w 5820617"/>
              <a:gd name="connsiteY10-44" fmla="*/ 951020 h 4170127"/>
              <a:gd name="connsiteX11-45" fmla="*/ 5810376 w 5820617"/>
              <a:gd name="connsiteY11-46" fmla="*/ 0 h 4170127"/>
              <a:gd name="connsiteX0-47" fmla="*/ 0 w 5820617"/>
              <a:gd name="connsiteY0-48" fmla="*/ 4023007 h 4023007"/>
              <a:gd name="connsiteX1-49" fmla="*/ 0 w 5820617"/>
              <a:gd name="connsiteY1-50" fmla="*/ 3413407 h 4023007"/>
              <a:gd name="connsiteX2-51" fmla="*/ 1277257 w 5820617"/>
              <a:gd name="connsiteY2-52" fmla="*/ 3413407 h 4023007"/>
              <a:gd name="connsiteX3-53" fmla="*/ 1277257 w 5820617"/>
              <a:gd name="connsiteY3-54" fmla="*/ 2745750 h 4023007"/>
              <a:gd name="connsiteX4-55" fmla="*/ 2452914 w 5820617"/>
              <a:gd name="connsiteY4-56" fmla="*/ 2745750 h 4023007"/>
              <a:gd name="connsiteX5-57" fmla="*/ 2452914 w 5820617"/>
              <a:gd name="connsiteY5-58" fmla="*/ 2092607 h 4023007"/>
              <a:gd name="connsiteX6-59" fmla="*/ 3585028 w 5820617"/>
              <a:gd name="connsiteY6-60" fmla="*/ 2092607 h 4023007"/>
              <a:gd name="connsiteX7-61" fmla="*/ 3585028 w 5820617"/>
              <a:gd name="connsiteY7-62" fmla="*/ 1439465 h 4023007"/>
              <a:gd name="connsiteX8-63" fmla="*/ 4746171 w 5820617"/>
              <a:gd name="connsiteY8-64" fmla="*/ 1439465 h 4023007"/>
              <a:gd name="connsiteX9-65" fmla="*/ 4746171 w 5820617"/>
              <a:gd name="connsiteY9-66" fmla="*/ 800836 h 4023007"/>
              <a:gd name="connsiteX10-67" fmla="*/ 5820617 w 5820617"/>
              <a:gd name="connsiteY10-68" fmla="*/ 803900 h 4023007"/>
              <a:gd name="connsiteX11-69" fmla="*/ 5794025 w 5820617"/>
              <a:gd name="connsiteY11-70" fmla="*/ 0 h 4023007"/>
              <a:gd name="connsiteX0-71" fmla="*/ 0 w 5820617"/>
              <a:gd name="connsiteY0-72" fmla="*/ 3222172 h 3222172"/>
              <a:gd name="connsiteX1-73" fmla="*/ 0 w 5820617"/>
              <a:gd name="connsiteY1-74" fmla="*/ 2612572 h 3222172"/>
              <a:gd name="connsiteX2-75" fmla="*/ 1277257 w 5820617"/>
              <a:gd name="connsiteY2-76" fmla="*/ 2612572 h 3222172"/>
              <a:gd name="connsiteX3-77" fmla="*/ 1277257 w 5820617"/>
              <a:gd name="connsiteY3-78" fmla="*/ 1944915 h 3222172"/>
              <a:gd name="connsiteX4-79" fmla="*/ 2452914 w 5820617"/>
              <a:gd name="connsiteY4-80" fmla="*/ 1944915 h 3222172"/>
              <a:gd name="connsiteX5-81" fmla="*/ 2452914 w 5820617"/>
              <a:gd name="connsiteY5-82" fmla="*/ 1291772 h 3222172"/>
              <a:gd name="connsiteX6-83" fmla="*/ 3585028 w 5820617"/>
              <a:gd name="connsiteY6-84" fmla="*/ 1291772 h 3222172"/>
              <a:gd name="connsiteX7-85" fmla="*/ 3585028 w 5820617"/>
              <a:gd name="connsiteY7-86" fmla="*/ 638630 h 3222172"/>
              <a:gd name="connsiteX8-87" fmla="*/ 4746171 w 5820617"/>
              <a:gd name="connsiteY8-88" fmla="*/ 638630 h 3222172"/>
              <a:gd name="connsiteX9-89" fmla="*/ 4746171 w 5820617"/>
              <a:gd name="connsiteY9-90" fmla="*/ 1 h 3222172"/>
              <a:gd name="connsiteX10-91" fmla="*/ 5820617 w 5820617"/>
              <a:gd name="connsiteY10-92" fmla="*/ 3065 h 3222172"/>
              <a:gd name="connsiteX0-93" fmla="*/ 0 w 4746171"/>
              <a:gd name="connsiteY0-94" fmla="*/ 3222171 h 3222171"/>
              <a:gd name="connsiteX1-95" fmla="*/ 0 w 4746171"/>
              <a:gd name="connsiteY1-96" fmla="*/ 2612571 h 3222171"/>
              <a:gd name="connsiteX2-97" fmla="*/ 1277257 w 4746171"/>
              <a:gd name="connsiteY2-98" fmla="*/ 2612571 h 3222171"/>
              <a:gd name="connsiteX3-99" fmla="*/ 1277257 w 4746171"/>
              <a:gd name="connsiteY3-100" fmla="*/ 1944914 h 3222171"/>
              <a:gd name="connsiteX4-101" fmla="*/ 2452914 w 4746171"/>
              <a:gd name="connsiteY4-102" fmla="*/ 1944914 h 3222171"/>
              <a:gd name="connsiteX5-103" fmla="*/ 2452914 w 4746171"/>
              <a:gd name="connsiteY5-104" fmla="*/ 1291771 h 3222171"/>
              <a:gd name="connsiteX6-105" fmla="*/ 3585028 w 4746171"/>
              <a:gd name="connsiteY6-106" fmla="*/ 1291771 h 3222171"/>
              <a:gd name="connsiteX7-107" fmla="*/ 3585028 w 4746171"/>
              <a:gd name="connsiteY7-108" fmla="*/ 638629 h 3222171"/>
              <a:gd name="connsiteX8-109" fmla="*/ 4746171 w 4746171"/>
              <a:gd name="connsiteY8-110" fmla="*/ 638629 h 3222171"/>
              <a:gd name="connsiteX9-111" fmla="*/ 4746171 w 4746171"/>
              <a:gd name="connsiteY9-112" fmla="*/ 0 h 3222171"/>
              <a:gd name="connsiteX0-113" fmla="*/ 0 w 4746171"/>
              <a:gd name="connsiteY0-114" fmla="*/ 2583542 h 2583542"/>
              <a:gd name="connsiteX1-115" fmla="*/ 0 w 4746171"/>
              <a:gd name="connsiteY1-116" fmla="*/ 1973942 h 2583542"/>
              <a:gd name="connsiteX2-117" fmla="*/ 1277257 w 4746171"/>
              <a:gd name="connsiteY2-118" fmla="*/ 1973942 h 2583542"/>
              <a:gd name="connsiteX3-119" fmla="*/ 1277257 w 4746171"/>
              <a:gd name="connsiteY3-120" fmla="*/ 1306285 h 2583542"/>
              <a:gd name="connsiteX4-121" fmla="*/ 2452914 w 4746171"/>
              <a:gd name="connsiteY4-122" fmla="*/ 1306285 h 2583542"/>
              <a:gd name="connsiteX5-123" fmla="*/ 2452914 w 4746171"/>
              <a:gd name="connsiteY5-124" fmla="*/ 653142 h 2583542"/>
              <a:gd name="connsiteX6-125" fmla="*/ 3585028 w 4746171"/>
              <a:gd name="connsiteY6-126" fmla="*/ 653142 h 2583542"/>
              <a:gd name="connsiteX7-127" fmla="*/ 3585028 w 4746171"/>
              <a:gd name="connsiteY7-128" fmla="*/ 0 h 2583542"/>
              <a:gd name="connsiteX8-129" fmla="*/ 4746171 w 4746171"/>
              <a:gd name="connsiteY8-130" fmla="*/ 0 h 2583542"/>
              <a:gd name="connsiteX0-131" fmla="*/ 0 w 4664420"/>
              <a:gd name="connsiteY0-132" fmla="*/ 2583542 h 2583542"/>
              <a:gd name="connsiteX1-133" fmla="*/ 0 w 4664420"/>
              <a:gd name="connsiteY1-134" fmla="*/ 1973942 h 2583542"/>
              <a:gd name="connsiteX2-135" fmla="*/ 1277257 w 4664420"/>
              <a:gd name="connsiteY2-136" fmla="*/ 1973942 h 2583542"/>
              <a:gd name="connsiteX3-137" fmla="*/ 1277257 w 4664420"/>
              <a:gd name="connsiteY3-138" fmla="*/ 1306285 h 2583542"/>
              <a:gd name="connsiteX4-139" fmla="*/ 2452914 w 4664420"/>
              <a:gd name="connsiteY4-140" fmla="*/ 1306285 h 2583542"/>
              <a:gd name="connsiteX5-141" fmla="*/ 2452914 w 4664420"/>
              <a:gd name="connsiteY5-142" fmla="*/ 653142 h 2583542"/>
              <a:gd name="connsiteX6-143" fmla="*/ 3585028 w 4664420"/>
              <a:gd name="connsiteY6-144" fmla="*/ 653142 h 2583542"/>
              <a:gd name="connsiteX7-145" fmla="*/ 3585028 w 4664420"/>
              <a:gd name="connsiteY7-146" fmla="*/ 0 h 2583542"/>
              <a:gd name="connsiteX8-147" fmla="*/ 4664420 w 4664420"/>
              <a:gd name="connsiteY8-148" fmla="*/ 0 h 2583542"/>
              <a:gd name="connsiteX0-149" fmla="*/ 0 w 3585028"/>
              <a:gd name="connsiteY0-150" fmla="*/ 2583542 h 2583542"/>
              <a:gd name="connsiteX1-151" fmla="*/ 0 w 3585028"/>
              <a:gd name="connsiteY1-152" fmla="*/ 1973942 h 2583542"/>
              <a:gd name="connsiteX2-153" fmla="*/ 1277257 w 3585028"/>
              <a:gd name="connsiteY2-154" fmla="*/ 1973942 h 2583542"/>
              <a:gd name="connsiteX3-155" fmla="*/ 1277257 w 3585028"/>
              <a:gd name="connsiteY3-156" fmla="*/ 1306285 h 2583542"/>
              <a:gd name="connsiteX4-157" fmla="*/ 2452914 w 3585028"/>
              <a:gd name="connsiteY4-158" fmla="*/ 1306285 h 2583542"/>
              <a:gd name="connsiteX5-159" fmla="*/ 2452914 w 3585028"/>
              <a:gd name="connsiteY5-160" fmla="*/ 653142 h 2583542"/>
              <a:gd name="connsiteX6-161" fmla="*/ 3585028 w 3585028"/>
              <a:gd name="connsiteY6-162" fmla="*/ 653142 h 2583542"/>
              <a:gd name="connsiteX7-163" fmla="*/ 3585028 w 3585028"/>
              <a:gd name="connsiteY7-164" fmla="*/ 0 h 2583542"/>
              <a:gd name="connsiteX0-165" fmla="*/ 0 w 3585028"/>
              <a:gd name="connsiteY0-166" fmla="*/ 1930400 h 1930400"/>
              <a:gd name="connsiteX1-167" fmla="*/ 0 w 3585028"/>
              <a:gd name="connsiteY1-168" fmla="*/ 1320800 h 1930400"/>
              <a:gd name="connsiteX2-169" fmla="*/ 1277257 w 3585028"/>
              <a:gd name="connsiteY2-170" fmla="*/ 1320800 h 1930400"/>
              <a:gd name="connsiteX3-171" fmla="*/ 1277257 w 3585028"/>
              <a:gd name="connsiteY3-172" fmla="*/ 653143 h 1930400"/>
              <a:gd name="connsiteX4-173" fmla="*/ 2452914 w 3585028"/>
              <a:gd name="connsiteY4-174" fmla="*/ 653143 h 1930400"/>
              <a:gd name="connsiteX5-175" fmla="*/ 2452914 w 3585028"/>
              <a:gd name="connsiteY5-176" fmla="*/ 0 h 1930400"/>
              <a:gd name="connsiteX6-177" fmla="*/ 3585028 w 3585028"/>
              <a:gd name="connsiteY6-178" fmla="*/ 0 h 1930400"/>
              <a:gd name="connsiteX0-179" fmla="*/ 0 w 2452914"/>
              <a:gd name="connsiteY0-180" fmla="*/ 1930400 h 1930400"/>
              <a:gd name="connsiteX1-181" fmla="*/ 0 w 2452914"/>
              <a:gd name="connsiteY1-182" fmla="*/ 1320800 h 1930400"/>
              <a:gd name="connsiteX2-183" fmla="*/ 1277257 w 2452914"/>
              <a:gd name="connsiteY2-184" fmla="*/ 1320800 h 1930400"/>
              <a:gd name="connsiteX3-185" fmla="*/ 1277257 w 2452914"/>
              <a:gd name="connsiteY3-186" fmla="*/ 653143 h 1930400"/>
              <a:gd name="connsiteX4-187" fmla="*/ 2452914 w 2452914"/>
              <a:gd name="connsiteY4-188" fmla="*/ 653143 h 1930400"/>
              <a:gd name="connsiteX5-189" fmla="*/ 2452914 w 2452914"/>
              <a:gd name="connsiteY5-190" fmla="*/ 0 h 1930400"/>
            </a:gdLst>
            <a:ahLst/>
            <a:cxnLst>
              <a:cxn ang="0">
                <a:pos x="connsiteX0-179" y="connsiteY0-180"/>
              </a:cxn>
              <a:cxn ang="0">
                <a:pos x="connsiteX1-181" y="connsiteY1-182"/>
              </a:cxn>
              <a:cxn ang="0">
                <a:pos x="connsiteX2-183" y="connsiteY2-184"/>
              </a:cxn>
              <a:cxn ang="0">
                <a:pos x="connsiteX3-185" y="connsiteY3-186"/>
              </a:cxn>
              <a:cxn ang="0">
                <a:pos x="connsiteX4-187" y="connsiteY4-188"/>
              </a:cxn>
              <a:cxn ang="0">
                <a:pos x="connsiteX5-189" y="connsiteY5-190"/>
              </a:cxn>
            </a:cxnLst>
            <a:rect l="l" t="t" r="r" b="b"/>
            <a:pathLst>
              <a:path w="2452914" h="1930400">
                <a:moveTo>
                  <a:pt x="0" y="1930400"/>
                </a:moveTo>
                <a:lnTo>
                  <a:pt x="0" y="1320800"/>
                </a:lnTo>
                <a:lnTo>
                  <a:pt x="1277257" y="1320800"/>
                </a:lnTo>
                <a:lnTo>
                  <a:pt x="1277257" y="653143"/>
                </a:lnTo>
                <a:lnTo>
                  <a:pt x="2452914" y="653143"/>
                </a:lnTo>
                <a:lnTo>
                  <a:pt x="2452914" y="0"/>
                </a:lnTo>
              </a:path>
            </a:pathLst>
          </a:custGeom>
          <a:noFill/>
          <a:ln w="25400">
            <a:solidFill>
              <a:srgbClr val="B2B2B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TextBox 12"/>
          <p:cNvSpPr txBox="1"/>
          <p:nvPr>
            <p:custDataLst>
              <p:tags r:id="rId18"/>
            </p:custDataLst>
          </p:nvPr>
        </p:nvSpPr>
        <p:spPr>
          <a:xfrm>
            <a:off x="3496786" y="4705915"/>
            <a:ext cx="2929692" cy="919534"/>
          </a:xfrm>
          <a:prstGeom prst="rect">
            <a:avLst/>
          </a:prstGeom>
          <a:noFill/>
        </p:spPr>
        <p:txBody>
          <a:bodyPr lIns="180000" tIns="0" rIns="0" bIns="0" anchor="ctr" anchorCtr="0">
            <a:normAutofit/>
          </a:bodyPr>
          <a:lstStyle/>
          <a:p>
            <a:pPr marL="0" lvl="0" indent="0" algn="l">
              <a:lnSpc>
                <a:spcPct val="120000"/>
              </a:lnSpc>
              <a:spcBef>
                <a:spcPts val="0"/>
              </a:spcBef>
              <a:spcAft>
                <a:spcPts val="800"/>
              </a:spcAft>
              <a:buSzPct val="100000"/>
            </a:pPr>
            <a:r>
              <a:rPr lang="en-US" altLang="zh-CN" b="1" spc="100">
                <a:solidFill>
                  <a:schemeClr val="dk1"/>
                </a:solidFill>
                <a:latin typeface="微软雅黑" panose="020B0503020204020204" pitchFamily="34" charset="-122"/>
                <a:ea typeface="微软雅黑" panose="020B0503020204020204" pitchFamily="34" charset="-122"/>
              </a:rPr>
              <a:t>罗列，但都是概括自己特点的语言，没有讲证明</a:t>
            </a:r>
            <a:endParaRPr lang="en-US" altLang="zh-CN" b="1" spc="100">
              <a:solidFill>
                <a:schemeClr val="dk1"/>
              </a:solidFill>
              <a:latin typeface="微软雅黑" panose="020B0503020204020204" pitchFamily="34" charset="-122"/>
              <a:ea typeface="微软雅黑" panose="020B0503020204020204" pitchFamily="34" charset="-122"/>
            </a:endParaRPr>
          </a:p>
        </p:txBody>
      </p:sp>
      <p:sp>
        <p:nvSpPr>
          <p:cNvPr id="28" name="TextBox 12"/>
          <p:cNvSpPr txBox="1"/>
          <p:nvPr>
            <p:custDataLst>
              <p:tags r:id="rId19"/>
            </p:custDataLst>
          </p:nvPr>
        </p:nvSpPr>
        <p:spPr>
          <a:xfrm>
            <a:off x="5445699" y="3663335"/>
            <a:ext cx="2929692" cy="919534"/>
          </a:xfrm>
          <a:prstGeom prst="rect">
            <a:avLst/>
          </a:prstGeom>
          <a:noFill/>
        </p:spPr>
        <p:txBody>
          <a:bodyPr lIns="180000" tIns="0" rIns="0" bIns="0" anchor="ctr" anchorCtr="0">
            <a:normAutofit/>
          </a:bodyPr>
          <a:lstStyle/>
          <a:p>
            <a:pPr marL="0" lvl="0" indent="0" algn="l">
              <a:lnSpc>
                <a:spcPct val="120000"/>
              </a:lnSpc>
              <a:spcBef>
                <a:spcPts val="0"/>
              </a:spcBef>
              <a:spcAft>
                <a:spcPts val="800"/>
              </a:spcAft>
              <a:buSzPct val="100000"/>
            </a:pPr>
            <a:r>
              <a:rPr lang="en-US" altLang="zh-CN" b="1" spc="160">
                <a:solidFill>
                  <a:schemeClr val="dk1"/>
                </a:solidFill>
                <a:latin typeface="微软雅黑" panose="020B0503020204020204" pitchFamily="34" charset="-122"/>
                <a:ea typeface="微软雅黑" panose="020B0503020204020204" pitchFamily="34" charset="-122"/>
              </a:rPr>
              <a:t>言之有物，有故事，有关联</a:t>
            </a:r>
            <a:endParaRPr lang="en-US" altLang="zh-CN" b="1" spc="160">
              <a:solidFill>
                <a:schemeClr val="dk1"/>
              </a:solidFill>
              <a:latin typeface="微软雅黑" panose="020B0503020204020204" pitchFamily="34" charset="-122"/>
              <a:ea typeface="微软雅黑" panose="020B0503020204020204" pitchFamily="34" charset="-122"/>
            </a:endParaRPr>
          </a:p>
        </p:txBody>
      </p:sp>
      <p:sp>
        <p:nvSpPr>
          <p:cNvPr id="31" name="TextBox 12"/>
          <p:cNvSpPr txBox="1"/>
          <p:nvPr>
            <p:custDataLst>
              <p:tags r:id="rId20"/>
            </p:custDataLst>
          </p:nvPr>
        </p:nvSpPr>
        <p:spPr>
          <a:xfrm>
            <a:off x="7238314" y="2679363"/>
            <a:ext cx="2929692" cy="919534"/>
          </a:xfrm>
          <a:prstGeom prst="rect">
            <a:avLst/>
          </a:prstGeom>
          <a:noFill/>
        </p:spPr>
        <p:txBody>
          <a:bodyPr lIns="180000" tIns="0" rIns="0" bIns="0" anchor="ctr" anchorCtr="0">
            <a:normAutofit/>
          </a:bodyPr>
          <a:lstStyle/>
          <a:p>
            <a:pPr marL="0" lvl="0" indent="0" algn="l">
              <a:lnSpc>
                <a:spcPct val="120000"/>
              </a:lnSpc>
              <a:spcBef>
                <a:spcPts val="0"/>
              </a:spcBef>
              <a:spcAft>
                <a:spcPts val="800"/>
              </a:spcAft>
              <a:buSzPct val="100000"/>
            </a:pPr>
            <a:r>
              <a:rPr lang="en-US" altLang="zh-CN" b="1" spc="160">
                <a:solidFill>
                  <a:schemeClr val="dk1"/>
                </a:solidFill>
                <a:latin typeface="微软雅黑" panose="020B0503020204020204" pitchFamily="34" charset="-122"/>
                <a:ea typeface="微软雅黑" panose="020B0503020204020204" pitchFamily="34" charset="-122"/>
              </a:rPr>
              <a:t>价值观、使命愿景、具体行动设计。</a:t>
            </a:r>
            <a:endParaRPr lang="en-US" altLang="zh-CN" b="1" spc="160">
              <a:solidFill>
                <a:schemeClr val="dk1"/>
              </a:solidFill>
              <a:latin typeface="微软雅黑" panose="020B0503020204020204" pitchFamily="34" charset="-122"/>
              <a:ea typeface="微软雅黑" panose="020B0503020204020204" pitchFamily="34" charset="-122"/>
            </a:endParaRPr>
          </a:p>
        </p:txBody>
      </p:sp>
    </p:spTree>
    <p:custDataLst>
      <p:tags r:id="rId21"/>
    </p:custData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a:t>一段自我介绍：</a:t>
            </a:r>
            <a:endParaRPr lang="zh-CN" altLang="en-US"/>
          </a:p>
        </p:txBody>
      </p:sp>
      <p:sp>
        <p:nvSpPr>
          <p:cNvPr id="3" name="内容占位符 2"/>
          <p:cNvSpPr>
            <a:spLocks noGrp="1"/>
          </p:cNvSpPr>
          <p:nvPr>
            <p:ph idx="1"/>
          </p:nvPr>
        </p:nvSpPr>
        <p:spPr/>
        <p:txBody>
          <a:bodyPr>
            <a:noAutofit/>
          </a:bodyPr>
          <a:lstStyle/>
          <a:p>
            <a:pPr marL="355600" lvl="0" indent="-355600" algn="l" fontAlgn="ctr">
              <a:lnSpc>
                <a:spcPct val="120000"/>
              </a:lnSpc>
              <a:spcBef>
                <a:spcPts val="0"/>
              </a:spcBef>
              <a:spcAft>
                <a:spcPts val="800"/>
              </a:spcAft>
              <a:buSzPct val="100000"/>
              <a:buFont typeface="Wingdings" panose="05000000000000000000" charset="0"/>
              <a:buChar char="l"/>
            </a:pP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我的学习成绩一致名列前茅</a:t>
            </a:r>
            <a:r>
              <a:rPr sz="1800" spc="120" dirty="0" smtClean="0">
                <a:solidFill>
                  <a:schemeClr val="dk1">
                    <a:lumMod val="75000"/>
                    <a:lumOff val="25000"/>
                  </a:schemeClr>
                </a:solidFill>
                <a:latin typeface="微软雅黑" panose="020B0503020204020204" pitchFamily="34" charset="-122"/>
                <a:cs typeface="微软雅黑" panose="020B0503020204020204" pitchFamily="34" charset="-122"/>
                <a:sym typeface="+mn-ea"/>
              </a:rPr>
              <a:t>，特别是生物成绩，钢琴是我的特长，曾代表学校参加比赛并获奖。我还参加了学校组织的竞赛</a:t>
            </a: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a:t>
            </a:r>
            <a:r>
              <a:rPr sz="1800" spc="120" dirty="0" smtClean="0">
                <a:solidFill>
                  <a:schemeClr val="dk1">
                    <a:lumMod val="75000"/>
                    <a:lumOff val="25000"/>
                  </a:schemeClr>
                </a:solidFill>
                <a:latin typeface="微软雅黑" panose="020B0503020204020204" pitchFamily="34" charset="-122"/>
                <a:cs typeface="微软雅黑" panose="020B0503020204020204" pitchFamily="34" charset="-122"/>
                <a:sym typeface="+mn-ea"/>
              </a:rPr>
              <a:t>并荣获生物和化学奖项。业余生活中</a:t>
            </a: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，我担任班干部</a:t>
            </a:r>
            <a:r>
              <a:rPr sz="1800" spc="120" dirty="0" smtClean="0">
                <a:solidFill>
                  <a:schemeClr val="dk1">
                    <a:lumMod val="75000"/>
                    <a:lumOff val="25000"/>
                  </a:schemeClr>
                </a:solidFill>
                <a:latin typeface="微软雅黑" panose="020B0503020204020204" pitchFamily="34" charset="-122"/>
                <a:cs typeface="微软雅黑" panose="020B0503020204020204" pitchFamily="34" charset="-122"/>
                <a:sym typeface="+mn-ea"/>
              </a:rPr>
              <a:t>，除此之外，我是学校合唱团的成员</a:t>
            </a: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a:t>
            </a:r>
            <a:r>
              <a:rPr sz="1800" spc="120" dirty="0" smtClean="0">
                <a:solidFill>
                  <a:schemeClr val="dk1">
                    <a:lumMod val="75000"/>
                    <a:lumOff val="25000"/>
                  </a:schemeClr>
                </a:solidFill>
                <a:latin typeface="微软雅黑" panose="020B0503020204020204" pitchFamily="34" charset="-122"/>
                <a:cs typeface="微软雅黑" panose="020B0503020204020204" pitchFamily="34" charset="-122"/>
                <a:sym typeface="+mn-ea"/>
              </a:rPr>
              <a:t>并曾经代表学校参加合唱比赛和演出</a:t>
            </a: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a:t>
            </a:r>
            <a:r>
              <a:rPr sz="1800" spc="120" dirty="0" smtClean="0">
                <a:solidFill>
                  <a:schemeClr val="dk1">
                    <a:lumMod val="75000"/>
                    <a:lumOff val="25000"/>
                  </a:schemeClr>
                </a:solidFill>
                <a:latin typeface="微软雅黑" panose="020B0503020204020204" pitchFamily="34" charset="-122"/>
                <a:cs typeface="微软雅黑" panose="020B0503020204020204" pitchFamily="34" charset="-122"/>
                <a:sym typeface="+mn-ea"/>
              </a:rPr>
              <a:t>获得过奖项，</a:t>
            </a: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得到了师生的一致好评。</a:t>
            </a:r>
            <a:endParaRPr lang="zh-CN" altLang="en-US" sz="1800" spc="12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1800" dirty="0" smtClean="0"/>
              <a:t>改</a:t>
            </a:r>
            <a:r>
              <a:rPr lang="zh-CN" altLang="en-US" sz="1800" dirty="0"/>
              <a:t>一下：</a:t>
            </a:r>
            <a:endParaRPr lang="zh-CN" altLang="en-US" sz="1800" dirty="0"/>
          </a:p>
          <a:p>
            <a:pPr marL="355600" lvl="0" indent="-355600" algn="l" fontAlgn="ctr">
              <a:lnSpc>
                <a:spcPct val="120000"/>
              </a:lnSpc>
              <a:spcBef>
                <a:spcPts val="0"/>
              </a:spcBef>
              <a:spcAft>
                <a:spcPts val="800"/>
              </a:spcAft>
              <a:buSzPct val="100000"/>
              <a:buFont typeface="Wingdings" panose="05000000000000000000" charset="0"/>
              <a:buChar char="l"/>
            </a:pPr>
            <a:r>
              <a:rPr sz="1800" dirty="0" smtClean="0"/>
              <a:t>老师我从课内和课外两个方面向您做自我介绍；</a:t>
            </a:r>
            <a:endParaRPr lang="en-US" sz="1800" dirty="0" smtClean="0"/>
          </a:p>
          <a:p>
            <a:pPr marL="355600" lvl="0" indent="-355600" algn="l" fontAlgn="ctr">
              <a:lnSpc>
                <a:spcPct val="120000"/>
              </a:lnSpc>
              <a:spcBef>
                <a:spcPts val="0"/>
              </a:spcBef>
              <a:spcAft>
                <a:spcPts val="800"/>
              </a:spcAft>
              <a:buSzPct val="100000"/>
              <a:buFont typeface="Wingdings" panose="05000000000000000000" charset="0"/>
              <a:buChar char="l"/>
            </a:pPr>
            <a:r>
              <a:rPr sz="1800" dirty="0" smtClean="0"/>
              <a:t>第一是课内方面</a:t>
            </a:r>
            <a:r>
              <a:rPr sz="1800" dirty="0"/>
              <a:t>，我首考</a:t>
            </a:r>
            <a:r>
              <a:rPr lang="en-US" altLang="zh-CN" sz="1800" dirty="0"/>
              <a:t>418</a:t>
            </a:r>
            <a:r>
              <a:rPr sz="1800" dirty="0"/>
              <a:t>分，虽然不是很高，但于我而言，从入学时几乎是学校最后几名进校，</a:t>
            </a:r>
            <a:r>
              <a:rPr sz="1800" dirty="0" smtClean="0"/>
              <a:t>到现在排到重点中学的前</a:t>
            </a:r>
            <a:r>
              <a:rPr lang="en-US" sz="1800" dirty="0" smtClean="0"/>
              <a:t>2</a:t>
            </a:r>
            <a:r>
              <a:rPr lang="en-US" altLang="zh-CN" sz="1800" dirty="0" smtClean="0"/>
              <a:t>0</a:t>
            </a:r>
            <a:r>
              <a:rPr lang="en-US" altLang="zh-CN" sz="1800" dirty="0"/>
              <a:t>%</a:t>
            </a:r>
            <a:r>
              <a:rPr sz="1800" dirty="0" smtClean="0"/>
              <a:t>，这离不开家长老师的鼓励和自己每一天</a:t>
            </a:r>
            <a:r>
              <a:rPr sz="1800" dirty="0"/>
              <a:t>，每一堂课，</a:t>
            </a:r>
            <a:r>
              <a:rPr sz="1800" dirty="0" smtClean="0"/>
              <a:t>每一分钟的持续努力，这个过程让我体会到努力带来的快乐。我喜欢生物，第一次考试就获得赋分</a:t>
            </a:r>
            <a:r>
              <a:rPr lang="en-US" sz="1800" dirty="0" smtClean="0"/>
              <a:t>100</a:t>
            </a:r>
            <a:r>
              <a:rPr sz="1800" dirty="0" smtClean="0"/>
              <a:t>分</a:t>
            </a:r>
            <a:r>
              <a:rPr sz="1800" dirty="0"/>
              <a:t>，我曾参加生物竞赛的学习，虽然没有拿到奖项，但学习的过程让我初步了解了大学生物知识，开阔了视野，认识了更多热爱生物的优秀同学，我很享受大家一起讨论，思考，做实验的快乐。</a:t>
            </a:r>
            <a:endParaRPr sz="1800" dirty="0"/>
          </a:p>
          <a:p>
            <a:pPr marL="355600" lvl="0" indent="-355600" algn="l" fontAlgn="ctr">
              <a:lnSpc>
                <a:spcPct val="120000"/>
              </a:lnSpc>
              <a:spcBef>
                <a:spcPts val="0"/>
              </a:spcBef>
              <a:spcAft>
                <a:spcPts val="800"/>
              </a:spcAft>
              <a:buSzPct val="100000"/>
              <a:buFont typeface="Wingdings" panose="05000000000000000000" charset="0"/>
              <a:buChar char="l"/>
            </a:pPr>
            <a:r>
              <a:rPr sz="1800" dirty="0" smtClean="0"/>
              <a:t>第二是课外方面</a:t>
            </a:r>
            <a:r>
              <a:rPr sz="1800" dirty="0"/>
              <a:t>，我的爱好广泛，钢琴是我从小到大的玩伴，即使到了高中，仍然坚持弹琴，对我来说，弹琴不是负担而是一种放松和享受，我获得过钢琴九级证书，并曾代表学校参加比赛并获奖，除此之外，我在班级担任班长，积极参加合唱比赛，多次参加学校演出并获奖。</a:t>
            </a:r>
            <a:endParaRPr sz="1800" dirty="0"/>
          </a:p>
        </p:txBody>
      </p:sp>
    </p:spTree>
    <p:custDataLst>
      <p:tags r:id="rId1"/>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pic>
        <p:nvPicPr>
          <p:cNvPr id="12" name="图片 11"/>
          <p:cNvPicPr>
            <a:picLocks noChangeAspect="1"/>
          </p:cNvPicPr>
          <p:nvPr userDrawn="1">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userDrawn="1">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5" name="矩形 4"/>
          <p:cNvSpPr/>
          <p:nvPr>
            <p:custDataLst>
              <p:tags r:id="rId4"/>
            </p:custDataLst>
          </p:nvPr>
        </p:nvSpPr>
        <p:spPr>
          <a:xfrm>
            <a:off x="8940830" y="0"/>
            <a:ext cx="29337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pic>
        <p:nvPicPr>
          <p:cNvPr id="9" name="图片 8" descr="D:\meihua_service_cache\jpg/bbbc78bda3a92d547113d21f65f062d2.jpgbbbc78bda3a92d547113d21f65f062d2"/>
          <p:cNvPicPr>
            <a:picLocks noChangeAspect="1"/>
          </p:cNvPicPr>
          <p:nvPr>
            <p:custDataLst>
              <p:tags r:id="rId5"/>
            </p:custDataLst>
          </p:nvPr>
        </p:nvPicPr>
        <p:blipFill>
          <a:blip r:embed="rId6"/>
          <a:srcRect l="25344" r="25344"/>
          <a:stretch>
            <a:fillRect/>
          </a:stretch>
        </p:blipFill>
        <p:spPr>
          <a:xfrm>
            <a:off x="7793665" y="1018022"/>
            <a:ext cx="4398335" cy="4660305"/>
          </a:xfrm>
          <a:custGeom>
            <a:avLst/>
            <a:gdLst>
              <a:gd name="connsiteX0" fmla="*/ 0 w 4398335"/>
              <a:gd name="connsiteY0" fmla="*/ 0 h 4660305"/>
              <a:gd name="connsiteX1" fmla="*/ 4398335 w 4398335"/>
              <a:gd name="connsiteY1" fmla="*/ 0 h 4660305"/>
              <a:gd name="connsiteX2" fmla="*/ 4398335 w 4398335"/>
              <a:gd name="connsiteY2" fmla="*/ 4660305 h 4660305"/>
              <a:gd name="connsiteX3" fmla="*/ 0 w 4398335"/>
              <a:gd name="connsiteY3" fmla="*/ 4660305 h 4660305"/>
            </a:gdLst>
            <a:ahLst/>
            <a:cxnLst>
              <a:cxn ang="0">
                <a:pos x="connsiteX0" y="connsiteY0"/>
              </a:cxn>
              <a:cxn ang="0">
                <a:pos x="connsiteX1" y="connsiteY1"/>
              </a:cxn>
              <a:cxn ang="0">
                <a:pos x="connsiteX2" y="connsiteY2"/>
              </a:cxn>
              <a:cxn ang="0">
                <a:pos x="connsiteX3" y="connsiteY3"/>
              </a:cxn>
            </a:cxnLst>
            <a:rect l="l" t="t" r="r" b="b"/>
            <a:pathLst>
              <a:path w="4398335" h="4660305">
                <a:moveTo>
                  <a:pt x="0" y="0"/>
                </a:moveTo>
                <a:lnTo>
                  <a:pt x="4398335" y="0"/>
                </a:lnTo>
                <a:lnTo>
                  <a:pt x="4398335" y="4660305"/>
                </a:lnTo>
                <a:lnTo>
                  <a:pt x="0" y="4660305"/>
                </a:lnTo>
                <a:close/>
              </a:path>
            </a:pathLst>
          </a:custGeom>
        </p:spPr>
      </p:pic>
      <p:sp>
        <p:nvSpPr>
          <p:cNvPr id="15" name="矩形 14"/>
          <p:cNvSpPr/>
          <p:nvPr>
            <p:custDataLst>
              <p:tags r:id="rId7"/>
            </p:custDataLst>
          </p:nvPr>
        </p:nvSpPr>
        <p:spPr>
          <a:xfrm>
            <a:off x="7619853" y="1179674"/>
            <a:ext cx="4398335" cy="4660305"/>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762006" y="1646256"/>
            <a:ext cx="5613425" cy="3260738"/>
          </a:xfrm>
          <a:prstGeom prst="rect">
            <a:avLst/>
          </a:prstGeom>
          <a:noFill/>
          <a:ln w="3175">
            <a:noFill/>
            <a:prstDash val="dash"/>
          </a:ln>
        </p:spPr>
        <p:txBody>
          <a:bodyPr wrap="square" lIns="63500" tIns="25400" rIns="63500" bIns="25400" anchor="b"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你要掌握大学老师想什么？如何评价？</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你要掌握面试的底层逻辑：你要培养自己的成长型思维，你要做到能控制语言，流畅是基本要求，内容上要有骨头有肉，年轻人确实要有理想信念。</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以上的这几点，我想请你思考你如何把这些内容通过你的坐姿，手势，表达，讲的故事，说话的方式把它用合适的方式说出来。</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 name="矩形 3"/>
          <p:cNvSpPr/>
          <p:nvPr>
            <p:custDataLst>
              <p:tags r:id="rId9"/>
            </p:custDataLst>
          </p:nvPr>
        </p:nvSpPr>
        <p:spPr>
          <a:xfrm>
            <a:off x="0" y="1523985"/>
            <a:ext cx="152401" cy="38100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Tree>
    <p:custDataLst>
      <p:tags r:id="rId10"/>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altLang="en-US" sz="4000" dirty="0" smtClean="0"/>
              <a:t>再加半分钟</a:t>
            </a:r>
            <a:endParaRPr lang="zh-CN" altLang="en-US" sz="4000" dirty="0"/>
          </a:p>
        </p:txBody>
      </p:sp>
      <p:sp>
        <p:nvSpPr>
          <p:cNvPr id="3" name="内容占位符 2"/>
          <p:cNvSpPr>
            <a:spLocks noGrp="1"/>
          </p:cNvSpPr>
          <p:nvPr>
            <p:ph idx="1"/>
          </p:nvPr>
        </p:nvSpPr>
        <p:spPr>
          <a:xfrm>
            <a:off x="688932" y="1469093"/>
            <a:ext cx="10852237" cy="5388907"/>
          </a:xfrm>
        </p:spPr>
        <p:txBody>
          <a:bodyPr>
            <a:noAutofit/>
          </a:bodyPr>
          <a:lstStyle/>
          <a:p>
            <a:r>
              <a:rPr lang="zh-CN" altLang="en-US" sz="2800" dirty="0"/>
              <a:t>第三我想谈谈未来规划：高中三年对生物的热爱让我经常思考未来，学习医学的想法自高一开始萌生，一次次与老师，同学的探讨让我对医生这个职业有了一定的认知，此次疫情中校友张文宏医生，一位位最美逆行者白衣天使奋战一线更让我坚定了做一名医生的想法，回顾自己</a:t>
            </a:r>
            <a:r>
              <a:rPr lang="en-US" altLang="zh-CN" sz="2800" dirty="0"/>
              <a:t>18</a:t>
            </a:r>
            <a:r>
              <a:rPr sz="2800" dirty="0"/>
              <a:t>年的成长经历，如果用三个词形容自己的话，助人而乐、善于沟通、热爱生物，这正是一位优秀医生应该具备的品质，也正是我的毕生追求，</a:t>
            </a:r>
            <a:r>
              <a:rPr lang="zh-CN" altLang="en-US" sz="2800" dirty="0"/>
              <a:t>如果贵校能够录取我，我定会努力学习，坚持初心，作良医，为中国，善报天下人。</a:t>
            </a:r>
            <a:endParaRPr lang="zh-CN" altLang="en-US" sz="2800" dirty="0"/>
          </a:p>
        </p:txBody>
      </p:sp>
    </p:spTree>
    <p:custDataLst>
      <p:tags r:id="rId1"/>
    </p:custData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2" name="图片 21"/>
          <p:cNvPicPr>
            <a:picLocks noChangeAspect="1"/>
          </p:cNvPicPr>
          <p:nvPr userDrawn="1">
            <p:custDataLst>
              <p:tags r:id="rId1"/>
            </p:custDataLst>
          </p:nvPr>
        </p:nvPicPr>
        <p:blipFill rotWithShape="1">
          <a:blip r:embed="rId2"/>
          <a:srcRect/>
          <a:stretch>
            <a:fillRect/>
          </a:stretch>
        </p:blipFill>
        <p:spPr>
          <a:xfrm>
            <a:off x="0" y="5391785"/>
            <a:ext cx="12192000" cy="1466215"/>
          </a:xfrm>
          <a:prstGeom prst="rect">
            <a:avLst/>
          </a:prstGeom>
        </p:spPr>
      </p:pic>
      <p:sp>
        <p:nvSpPr>
          <p:cNvPr id="15" name="任意多边形: 形状 28"/>
          <p:cNvSpPr/>
          <p:nvPr userDrawn="1">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6" name="文本框 5"/>
          <p:cNvSpPr txBox="1"/>
          <p:nvPr>
            <p:custDataLst>
              <p:tags r:id="rId4"/>
            </p:custDataLst>
          </p:nvPr>
        </p:nvSpPr>
        <p:spPr>
          <a:xfrm>
            <a:off x="1091574" y="2286006"/>
            <a:ext cx="3505225" cy="2285988"/>
          </a:xfrm>
          <a:prstGeom prst="rect">
            <a:avLst/>
          </a:prstGeom>
          <a:noFill/>
        </p:spPr>
        <p:txBody>
          <a:bodyPr wrap="square" lIns="63500" tIns="25400" rIns="63500" bIns="25400" rtlCol="0" anchor="ctr" anchorCtr="0">
            <a:normAutofit/>
          </a:bodyPr>
          <a:p>
            <a:pPr marL="0" indent="0" algn="ctr">
              <a:lnSpc>
                <a:spcPct val="100000"/>
              </a:lnSpc>
              <a:spcBef>
                <a:spcPts val="0"/>
              </a:spcBef>
              <a:spcAft>
                <a:spcPts val="0"/>
              </a:spcAft>
              <a:buSzPct val="100000"/>
              <a:buNone/>
            </a:pPr>
            <a:r>
              <a:rPr altLang="en-US" sz="4400" b="1" spc="160" dirty="0">
                <a:solidFill>
                  <a:schemeClr val="accent1"/>
                </a:solidFill>
                <a:latin typeface="微软雅黑" panose="020B0503020204020204" pitchFamily="34" charset="-122"/>
                <a:ea typeface="微软雅黑" panose="020B0503020204020204" pitchFamily="34" charset="-122"/>
              </a:rPr>
              <a:t>如何让你的回答生动起来</a:t>
            </a:r>
            <a:endParaRPr altLang="en-US" sz="4400" b="1" spc="160" dirty="0">
              <a:solidFill>
                <a:schemeClr val="accent1"/>
              </a:solidFill>
              <a:latin typeface="微软雅黑" panose="020B0503020204020204" pitchFamily="34" charset="-122"/>
              <a:ea typeface="微软雅黑" panose="020B0503020204020204" pitchFamily="34" charset="-122"/>
            </a:endParaRPr>
          </a:p>
        </p:txBody>
      </p:sp>
      <p:sp>
        <p:nvSpPr>
          <p:cNvPr id="7" name="矩形: 圆角 3"/>
          <p:cNvSpPr/>
          <p:nvPr>
            <p:custDataLst>
              <p:tags r:id="rId5"/>
            </p:custDataLst>
          </p:nvPr>
        </p:nvSpPr>
        <p:spPr>
          <a:xfrm>
            <a:off x="5959523" y="1162050"/>
            <a:ext cx="5149753" cy="1269396"/>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0" name="Freeform 8"/>
          <p:cNvSpPr/>
          <p:nvPr>
            <p:custDataLst>
              <p:tags r:id="rId6"/>
            </p:custDataLst>
          </p:nvPr>
        </p:nvSpPr>
        <p:spPr>
          <a:xfrm>
            <a:off x="10330639" y="1959933"/>
            <a:ext cx="778638" cy="471513"/>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11" name="Freeform 9"/>
          <p:cNvSpPr/>
          <p:nvPr>
            <p:custDataLst>
              <p:tags r:id="rId7"/>
            </p:custDataLst>
          </p:nvPr>
        </p:nvSpPr>
        <p:spPr>
          <a:xfrm>
            <a:off x="10652198" y="1966348"/>
            <a:ext cx="457079" cy="465098"/>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2" name="任意多边形: 形状 8"/>
          <p:cNvSpPr/>
          <p:nvPr>
            <p:custDataLst>
              <p:tags r:id="rId8"/>
            </p:custDataLst>
          </p:nvPr>
        </p:nvSpPr>
        <p:spPr>
          <a:xfrm>
            <a:off x="5959523" y="1162050"/>
            <a:ext cx="1210056" cy="1269396"/>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3" name="TextBox 21"/>
          <p:cNvSpPr txBox="1"/>
          <p:nvPr>
            <p:custDataLst>
              <p:tags r:id="rId9"/>
            </p:custDataLst>
          </p:nvPr>
        </p:nvSpPr>
        <p:spPr>
          <a:xfrm>
            <a:off x="7457458" y="1204550"/>
            <a:ext cx="3227617" cy="1162744"/>
          </a:xfrm>
          <a:prstGeom prst="rect">
            <a:avLst/>
          </a:prstGeom>
          <a:noFill/>
        </p:spPr>
        <p:txBody>
          <a:bodyPr wrap="square" rtlCol="0" anchor="ctr">
            <a:normAutofit/>
          </a:bodyPr>
          <a:p>
            <a:pPr marL="0" lvl="0" indent="0" algn="l">
              <a:lnSpc>
                <a:spcPct val="120000"/>
              </a:lnSpc>
              <a:spcBef>
                <a:spcPts val="0"/>
              </a:spcBef>
              <a:spcAft>
                <a:spcPts val="800"/>
              </a:spcAft>
              <a:buSzPct val="100000"/>
            </a:pPr>
            <a:r>
              <a:rPr lang="en-US" altLang="zh-CN" spc="200" dirty="0">
                <a:solidFill>
                  <a:schemeClr val="dk1">
                    <a:lumMod val="75000"/>
                    <a:lumOff val="25000"/>
                  </a:schemeClr>
                </a:solidFill>
                <a:latin typeface="微软雅黑" panose="020B0503020204020204" pitchFamily="34" charset="-122"/>
                <a:ea typeface="微软雅黑" panose="020B0503020204020204" pitchFamily="34" charset="-122"/>
              </a:rPr>
              <a:t>结合自己的成长经历</a:t>
            </a:r>
            <a:endParaRPr lang="en-US" altLang="zh-CN" spc="20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14"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10"/>
            </p:custDataLst>
          </p:nvPr>
        </p:nvSpPr>
        <p:spPr>
          <a:xfrm>
            <a:off x="6093439" y="1378561"/>
            <a:ext cx="1031234" cy="881280"/>
          </a:xfrm>
          <a:prstGeom prst="rect">
            <a:avLst/>
          </a:prstGeom>
          <a:noFill/>
        </p:spPr>
        <p:txBody>
          <a:bodyPr wrap="square" rtlCol="0" anchor="ctr">
            <a:normAutofit fontScale="90000"/>
          </a:bodyPr>
          <a:p>
            <a:pPr marL="0" algn="ctr">
              <a:lnSpc>
                <a:spcPct val="100000"/>
              </a:lnSpc>
              <a:spcBef>
                <a:spcPts val="0"/>
              </a:spcBef>
              <a:spcAft>
                <a:spcPts val="800"/>
              </a:spcAft>
            </a:pPr>
            <a:r>
              <a:rPr lang="en-US" sz="5000" b="1" spc="440" dirty="0">
                <a:solidFill>
                  <a:schemeClr val="lt1"/>
                </a:solidFill>
                <a:latin typeface="微软雅黑" panose="020B0503020204020204" pitchFamily="34" charset="-122"/>
                <a:ea typeface="微软雅黑" panose="020B0503020204020204" pitchFamily="34" charset="-122"/>
                <a:cs typeface="Montserrat Black"/>
              </a:rPr>
              <a:t>01</a:t>
            </a:r>
            <a:endParaRPr lang="en-US" sz="5000" b="1" spc="4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18" name="矩形: 圆角 17"/>
          <p:cNvSpPr/>
          <p:nvPr>
            <p:custDataLst>
              <p:tags r:id="rId11"/>
            </p:custDataLst>
          </p:nvPr>
        </p:nvSpPr>
        <p:spPr>
          <a:xfrm>
            <a:off x="5959523" y="2794703"/>
            <a:ext cx="5149753" cy="1269396"/>
          </a:xfrm>
          <a:prstGeom prst="round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9" name="Freeform 8"/>
          <p:cNvSpPr/>
          <p:nvPr>
            <p:custDataLst>
              <p:tags r:id="rId12"/>
            </p:custDataLst>
          </p:nvPr>
        </p:nvSpPr>
        <p:spPr>
          <a:xfrm>
            <a:off x="10330639" y="3592586"/>
            <a:ext cx="778638" cy="471513"/>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20" name="Freeform 9"/>
          <p:cNvSpPr/>
          <p:nvPr>
            <p:custDataLst>
              <p:tags r:id="rId13"/>
            </p:custDataLst>
          </p:nvPr>
        </p:nvSpPr>
        <p:spPr>
          <a:xfrm>
            <a:off x="10652198" y="3599001"/>
            <a:ext cx="457079" cy="465098"/>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21" name="任意多边形: 形状 20"/>
          <p:cNvSpPr/>
          <p:nvPr>
            <p:custDataLst>
              <p:tags r:id="rId14"/>
            </p:custDataLst>
          </p:nvPr>
        </p:nvSpPr>
        <p:spPr>
          <a:xfrm>
            <a:off x="5959523" y="2794703"/>
            <a:ext cx="1210056" cy="1269396"/>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6" name="TextBox 21"/>
          <p:cNvSpPr txBox="1"/>
          <p:nvPr>
            <p:custDataLst>
              <p:tags r:id="rId15"/>
            </p:custDataLst>
          </p:nvPr>
        </p:nvSpPr>
        <p:spPr>
          <a:xfrm>
            <a:off x="7457458" y="2837203"/>
            <a:ext cx="3227617" cy="1162744"/>
          </a:xfrm>
          <a:prstGeom prst="rect">
            <a:avLst/>
          </a:prstGeom>
          <a:noFill/>
        </p:spPr>
        <p:txBody>
          <a:bodyPr wrap="square" rtlCol="0" anchor="ctr">
            <a:normAutofit/>
          </a:bodyPr>
          <a:p>
            <a:pPr marL="0" lvl="0" indent="0" algn="l">
              <a:lnSpc>
                <a:spcPct val="120000"/>
              </a:lnSpc>
              <a:spcBef>
                <a:spcPts val="0"/>
              </a:spcBef>
              <a:spcAft>
                <a:spcPts val="800"/>
              </a:spcAft>
              <a:buSzPct val="100000"/>
            </a:pPr>
            <a:r>
              <a:rPr lang="en-US" altLang="zh-CN" spc="200" dirty="0">
                <a:solidFill>
                  <a:schemeClr val="dk1">
                    <a:lumMod val="75000"/>
                    <a:lumOff val="25000"/>
                  </a:schemeClr>
                </a:solidFill>
                <a:latin typeface="微软雅黑" panose="020B0503020204020204" pitchFamily="34" charset="-122"/>
                <a:ea typeface="微软雅黑" panose="020B0503020204020204" pitchFamily="34" charset="-122"/>
              </a:rPr>
              <a:t>结合身边人的成长经历</a:t>
            </a:r>
            <a:endParaRPr lang="en-US" altLang="zh-CN" spc="20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17"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16"/>
            </p:custDataLst>
          </p:nvPr>
        </p:nvSpPr>
        <p:spPr>
          <a:xfrm>
            <a:off x="6093439" y="3011214"/>
            <a:ext cx="1031234" cy="881280"/>
          </a:xfrm>
          <a:prstGeom prst="rect">
            <a:avLst/>
          </a:prstGeom>
          <a:noFill/>
        </p:spPr>
        <p:txBody>
          <a:bodyPr wrap="square" rtlCol="0" anchor="ctr">
            <a:normAutofit fontScale="90000"/>
          </a:bodyPr>
          <a:p>
            <a:pPr marL="0" algn="ctr">
              <a:lnSpc>
                <a:spcPct val="100000"/>
              </a:lnSpc>
              <a:spcBef>
                <a:spcPts val="0"/>
              </a:spcBef>
              <a:spcAft>
                <a:spcPts val="800"/>
              </a:spcAft>
            </a:pPr>
            <a:r>
              <a:rPr lang="en-US" sz="5000" b="1" spc="440" dirty="0">
                <a:solidFill>
                  <a:schemeClr val="lt1"/>
                </a:solidFill>
                <a:latin typeface="微软雅黑" panose="020B0503020204020204" pitchFamily="34" charset="-122"/>
                <a:ea typeface="微软雅黑" panose="020B0503020204020204" pitchFamily="34" charset="-122"/>
                <a:cs typeface="Montserrat Black"/>
              </a:rPr>
              <a:t>02</a:t>
            </a:r>
            <a:endParaRPr lang="en-US" sz="5000" b="1" spc="4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26" name="矩形: 圆角 25"/>
          <p:cNvSpPr/>
          <p:nvPr>
            <p:custDataLst>
              <p:tags r:id="rId17"/>
            </p:custDataLst>
          </p:nvPr>
        </p:nvSpPr>
        <p:spPr>
          <a:xfrm>
            <a:off x="5959523" y="4426554"/>
            <a:ext cx="5149753" cy="1269396"/>
          </a:xfrm>
          <a:prstGeom prst="roundRect">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27" name="Freeform 8"/>
          <p:cNvSpPr/>
          <p:nvPr>
            <p:custDataLst>
              <p:tags r:id="rId18"/>
            </p:custDataLst>
          </p:nvPr>
        </p:nvSpPr>
        <p:spPr>
          <a:xfrm>
            <a:off x="10330639" y="5224437"/>
            <a:ext cx="778638" cy="471513"/>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28" name="Freeform 9"/>
          <p:cNvSpPr/>
          <p:nvPr>
            <p:custDataLst>
              <p:tags r:id="rId19"/>
            </p:custDataLst>
          </p:nvPr>
        </p:nvSpPr>
        <p:spPr>
          <a:xfrm>
            <a:off x="10652198" y="5230852"/>
            <a:ext cx="457079" cy="465098"/>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29" name="任意多边形: 形状 28"/>
          <p:cNvSpPr/>
          <p:nvPr>
            <p:custDataLst>
              <p:tags r:id="rId20"/>
            </p:custDataLst>
          </p:nvPr>
        </p:nvSpPr>
        <p:spPr>
          <a:xfrm>
            <a:off x="5959523" y="4426554"/>
            <a:ext cx="1210056" cy="1269396"/>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24" name="TextBox 21"/>
          <p:cNvSpPr txBox="1"/>
          <p:nvPr>
            <p:custDataLst>
              <p:tags r:id="rId21"/>
            </p:custDataLst>
          </p:nvPr>
        </p:nvSpPr>
        <p:spPr>
          <a:xfrm>
            <a:off x="7457458" y="4469055"/>
            <a:ext cx="3227617" cy="1162744"/>
          </a:xfrm>
          <a:prstGeom prst="rect">
            <a:avLst/>
          </a:prstGeom>
          <a:noFill/>
        </p:spPr>
        <p:txBody>
          <a:bodyPr wrap="square" rtlCol="0" anchor="ctr">
            <a:normAutofit/>
          </a:bodyPr>
          <a:p>
            <a:pPr marL="0" lvl="0" indent="0" algn="l">
              <a:lnSpc>
                <a:spcPct val="120000"/>
              </a:lnSpc>
              <a:spcBef>
                <a:spcPts val="0"/>
              </a:spcBef>
              <a:spcAft>
                <a:spcPts val="800"/>
              </a:spcAft>
              <a:buSzPct val="100000"/>
            </a:pPr>
            <a:r>
              <a:rPr lang="en-US" altLang="zh-CN" spc="100" dirty="0">
                <a:solidFill>
                  <a:schemeClr val="dk1">
                    <a:lumMod val="75000"/>
                    <a:lumOff val="25000"/>
                  </a:schemeClr>
                </a:solidFill>
                <a:latin typeface="微软雅黑" panose="020B0503020204020204" pitchFamily="34" charset="-122"/>
                <a:ea typeface="微软雅黑" panose="020B0503020204020204" pitchFamily="34" charset="-122"/>
              </a:rPr>
              <a:t>结合自己读过的书，名人名言，看过的新闻消息，思考过的内容</a:t>
            </a:r>
            <a:endParaRPr lang="en-US" altLang="zh-CN" spc="10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25"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22"/>
            </p:custDataLst>
          </p:nvPr>
        </p:nvSpPr>
        <p:spPr>
          <a:xfrm>
            <a:off x="6093439" y="4643065"/>
            <a:ext cx="1031234" cy="881280"/>
          </a:xfrm>
          <a:prstGeom prst="rect">
            <a:avLst/>
          </a:prstGeom>
          <a:noFill/>
        </p:spPr>
        <p:txBody>
          <a:bodyPr wrap="square" rtlCol="0" anchor="ctr">
            <a:normAutofit fontScale="90000"/>
          </a:bodyPr>
          <a:p>
            <a:pPr marL="0" algn="ctr">
              <a:lnSpc>
                <a:spcPct val="100000"/>
              </a:lnSpc>
              <a:spcBef>
                <a:spcPts val="0"/>
              </a:spcBef>
              <a:spcAft>
                <a:spcPts val="800"/>
              </a:spcAft>
            </a:pPr>
            <a:r>
              <a:rPr lang="en-US" sz="5000" b="1" spc="440" dirty="0">
                <a:solidFill>
                  <a:schemeClr val="lt1"/>
                </a:solidFill>
                <a:latin typeface="微软雅黑" panose="020B0503020204020204" pitchFamily="34" charset="-122"/>
                <a:ea typeface="微软雅黑" panose="020B0503020204020204" pitchFamily="34" charset="-122"/>
                <a:cs typeface="Montserrat Black"/>
              </a:rPr>
              <a:t>03</a:t>
            </a:r>
            <a:endParaRPr lang="en-US" sz="5000" b="1" spc="4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8" name="AutoShape 3"/>
          <p:cNvSpPr>
            <a:spLocks noChangeAspect="1" noChangeArrowheads="1" noTextEdit="1"/>
          </p:cNvSpPr>
          <p:nvPr>
            <p:custDataLst>
              <p:tags r:id="rId23"/>
            </p:custDataLst>
          </p:nvPr>
        </p:nvSpPr>
        <p:spPr bwMode="auto">
          <a:xfrm>
            <a:off x="619760" y="1384285"/>
            <a:ext cx="801370" cy="739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9" name="Freeform 5"/>
          <p:cNvSpPr>
            <a:spLocks noEditPoints="1"/>
          </p:cNvSpPr>
          <p:nvPr>
            <p:custDataLst>
              <p:tags r:id="rId24"/>
            </p:custDataLst>
          </p:nvPr>
        </p:nvSpPr>
        <p:spPr bwMode="auto">
          <a:xfrm>
            <a:off x="609605" y="1219197"/>
            <a:ext cx="802640" cy="741680"/>
          </a:xfrm>
          <a:custGeom>
            <a:avLst/>
            <a:gdLst>
              <a:gd name="T0" fmla="*/ 87 w 234"/>
              <a:gd name="T1" fmla="*/ 122 h 217"/>
              <a:gd name="T2" fmla="*/ 87 w 234"/>
              <a:gd name="T3" fmla="*/ 217 h 217"/>
              <a:gd name="T4" fmla="*/ 0 w 234"/>
              <a:gd name="T5" fmla="*/ 217 h 217"/>
              <a:gd name="T6" fmla="*/ 0 w 234"/>
              <a:gd name="T7" fmla="*/ 142 h 217"/>
              <a:gd name="T8" fmla="*/ 14 w 234"/>
              <a:gd name="T9" fmla="*/ 55 h 217"/>
              <a:gd name="T10" fmla="*/ 74 w 234"/>
              <a:gd name="T11" fmla="*/ 0 h 217"/>
              <a:gd name="T12" fmla="*/ 94 w 234"/>
              <a:gd name="T13" fmla="*/ 32 h 217"/>
              <a:gd name="T14" fmla="*/ 58 w 234"/>
              <a:gd name="T15" fmla="*/ 63 h 217"/>
              <a:gd name="T16" fmla="*/ 44 w 234"/>
              <a:gd name="T17" fmla="*/ 122 h 217"/>
              <a:gd name="T18" fmla="*/ 87 w 234"/>
              <a:gd name="T19" fmla="*/ 122 h 217"/>
              <a:gd name="T20" fmla="*/ 227 w 234"/>
              <a:gd name="T21" fmla="*/ 122 h 217"/>
              <a:gd name="T22" fmla="*/ 227 w 234"/>
              <a:gd name="T23" fmla="*/ 217 h 217"/>
              <a:gd name="T24" fmla="*/ 140 w 234"/>
              <a:gd name="T25" fmla="*/ 217 h 217"/>
              <a:gd name="T26" fmla="*/ 140 w 234"/>
              <a:gd name="T27" fmla="*/ 142 h 217"/>
              <a:gd name="T28" fmla="*/ 154 w 234"/>
              <a:gd name="T29" fmla="*/ 55 h 217"/>
              <a:gd name="T30" fmla="*/ 214 w 234"/>
              <a:gd name="T31" fmla="*/ 0 h 217"/>
              <a:gd name="T32" fmla="*/ 234 w 234"/>
              <a:gd name="T33" fmla="*/ 32 h 217"/>
              <a:gd name="T34" fmla="*/ 198 w 234"/>
              <a:gd name="T35" fmla="*/ 63 h 217"/>
              <a:gd name="T36" fmla="*/ 185 w 234"/>
              <a:gd name="T37" fmla="*/ 122 h 217"/>
              <a:gd name="T38" fmla="*/ 227 w 234"/>
              <a:gd name="T39" fmla="*/ 12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4" h="217">
                <a:moveTo>
                  <a:pt x="87" y="122"/>
                </a:moveTo>
                <a:cubicBezTo>
                  <a:pt x="87" y="217"/>
                  <a:pt x="87" y="217"/>
                  <a:pt x="87" y="217"/>
                </a:cubicBezTo>
                <a:cubicBezTo>
                  <a:pt x="0" y="217"/>
                  <a:pt x="0" y="217"/>
                  <a:pt x="0" y="217"/>
                </a:cubicBezTo>
                <a:cubicBezTo>
                  <a:pt x="0" y="142"/>
                  <a:pt x="0" y="142"/>
                  <a:pt x="0" y="142"/>
                </a:cubicBezTo>
                <a:cubicBezTo>
                  <a:pt x="0" y="102"/>
                  <a:pt x="5" y="73"/>
                  <a:pt x="14" y="55"/>
                </a:cubicBezTo>
                <a:cubicBezTo>
                  <a:pt x="27" y="30"/>
                  <a:pt x="47" y="12"/>
                  <a:pt x="74" y="0"/>
                </a:cubicBezTo>
                <a:cubicBezTo>
                  <a:pt x="94" y="32"/>
                  <a:pt x="94" y="32"/>
                  <a:pt x="94" y="32"/>
                </a:cubicBezTo>
                <a:cubicBezTo>
                  <a:pt x="78" y="38"/>
                  <a:pt x="65" y="49"/>
                  <a:pt x="58" y="63"/>
                </a:cubicBezTo>
                <a:cubicBezTo>
                  <a:pt x="50" y="76"/>
                  <a:pt x="45" y="96"/>
                  <a:pt x="44" y="122"/>
                </a:cubicBezTo>
                <a:lnTo>
                  <a:pt x="87" y="122"/>
                </a:lnTo>
                <a:close/>
                <a:moveTo>
                  <a:pt x="227" y="122"/>
                </a:moveTo>
                <a:cubicBezTo>
                  <a:pt x="227" y="217"/>
                  <a:pt x="227" y="217"/>
                  <a:pt x="227" y="217"/>
                </a:cubicBezTo>
                <a:cubicBezTo>
                  <a:pt x="140" y="217"/>
                  <a:pt x="140" y="217"/>
                  <a:pt x="140" y="217"/>
                </a:cubicBezTo>
                <a:cubicBezTo>
                  <a:pt x="140" y="142"/>
                  <a:pt x="140" y="142"/>
                  <a:pt x="140" y="142"/>
                </a:cubicBezTo>
                <a:cubicBezTo>
                  <a:pt x="140" y="102"/>
                  <a:pt x="145" y="73"/>
                  <a:pt x="154" y="55"/>
                </a:cubicBezTo>
                <a:cubicBezTo>
                  <a:pt x="167" y="30"/>
                  <a:pt x="187" y="12"/>
                  <a:pt x="214" y="0"/>
                </a:cubicBezTo>
                <a:cubicBezTo>
                  <a:pt x="234" y="32"/>
                  <a:pt x="234" y="32"/>
                  <a:pt x="234" y="32"/>
                </a:cubicBezTo>
                <a:cubicBezTo>
                  <a:pt x="218" y="38"/>
                  <a:pt x="206" y="49"/>
                  <a:pt x="198" y="63"/>
                </a:cubicBezTo>
                <a:cubicBezTo>
                  <a:pt x="190" y="76"/>
                  <a:pt x="185" y="96"/>
                  <a:pt x="185" y="122"/>
                </a:cubicBezTo>
                <a:lnTo>
                  <a:pt x="227" y="122"/>
                </a:lnTo>
                <a:close/>
              </a:path>
            </a:pathLst>
          </a:custGeom>
          <a:solidFill>
            <a:schemeClr val="accent1">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4" name="AutoShape 3"/>
          <p:cNvSpPr>
            <a:spLocks noChangeAspect="1" noChangeArrowheads="1" noTextEdit="1"/>
          </p:cNvSpPr>
          <p:nvPr>
            <p:custDataLst>
              <p:tags r:id="rId25"/>
            </p:custDataLst>
          </p:nvPr>
        </p:nvSpPr>
        <p:spPr bwMode="auto">
          <a:xfrm rot="10800000">
            <a:off x="4237990" y="4743410"/>
            <a:ext cx="801370" cy="739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5" name="Freeform 5"/>
          <p:cNvSpPr>
            <a:spLocks noEditPoints="1"/>
          </p:cNvSpPr>
          <p:nvPr>
            <p:custDataLst>
              <p:tags r:id="rId26"/>
            </p:custDataLst>
          </p:nvPr>
        </p:nvSpPr>
        <p:spPr bwMode="auto">
          <a:xfrm rot="10800000">
            <a:off x="4236720" y="4876796"/>
            <a:ext cx="802640" cy="741680"/>
          </a:xfrm>
          <a:custGeom>
            <a:avLst/>
            <a:gdLst>
              <a:gd name="T0" fmla="*/ 87 w 234"/>
              <a:gd name="T1" fmla="*/ 122 h 217"/>
              <a:gd name="T2" fmla="*/ 87 w 234"/>
              <a:gd name="T3" fmla="*/ 217 h 217"/>
              <a:gd name="T4" fmla="*/ 0 w 234"/>
              <a:gd name="T5" fmla="*/ 217 h 217"/>
              <a:gd name="T6" fmla="*/ 0 w 234"/>
              <a:gd name="T7" fmla="*/ 142 h 217"/>
              <a:gd name="T8" fmla="*/ 14 w 234"/>
              <a:gd name="T9" fmla="*/ 55 h 217"/>
              <a:gd name="T10" fmla="*/ 74 w 234"/>
              <a:gd name="T11" fmla="*/ 0 h 217"/>
              <a:gd name="T12" fmla="*/ 94 w 234"/>
              <a:gd name="T13" fmla="*/ 32 h 217"/>
              <a:gd name="T14" fmla="*/ 58 w 234"/>
              <a:gd name="T15" fmla="*/ 63 h 217"/>
              <a:gd name="T16" fmla="*/ 44 w 234"/>
              <a:gd name="T17" fmla="*/ 122 h 217"/>
              <a:gd name="T18" fmla="*/ 87 w 234"/>
              <a:gd name="T19" fmla="*/ 122 h 217"/>
              <a:gd name="T20" fmla="*/ 227 w 234"/>
              <a:gd name="T21" fmla="*/ 122 h 217"/>
              <a:gd name="T22" fmla="*/ 227 w 234"/>
              <a:gd name="T23" fmla="*/ 217 h 217"/>
              <a:gd name="T24" fmla="*/ 140 w 234"/>
              <a:gd name="T25" fmla="*/ 217 h 217"/>
              <a:gd name="T26" fmla="*/ 140 w 234"/>
              <a:gd name="T27" fmla="*/ 142 h 217"/>
              <a:gd name="T28" fmla="*/ 154 w 234"/>
              <a:gd name="T29" fmla="*/ 55 h 217"/>
              <a:gd name="T30" fmla="*/ 214 w 234"/>
              <a:gd name="T31" fmla="*/ 0 h 217"/>
              <a:gd name="T32" fmla="*/ 234 w 234"/>
              <a:gd name="T33" fmla="*/ 32 h 217"/>
              <a:gd name="T34" fmla="*/ 198 w 234"/>
              <a:gd name="T35" fmla="*/ 63 h 217"/>
              <a:gd name="T36" fmla="*/ 185 w 234"/>
              <a:gd name="T37" fmla="*/ 122 h 217"/>
              <a:gd name="T38" fmla="*/ 227 w 234"/>
              <a:gd name="T39" fmla="*/ 12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4" h="217">
                <a:moveTo>
                  <a:pt x="87" y="122"/>
                </a:moveTo>
                <a:cubicBezTo>
                  <a:pt x="87" y="217"/>
                  <a:pt x="87" y="217"/>
                  <a:pt x="87" y="217"/>
                </a:cubicBezTo>
                <a:cubicBezTo>
                  <a:pt x="0" y="217"/>
                  <a:pt x="0" y="217"/>
                  <a:pt x="0" y="217"/>
                </a:cubicBezTo>
                <a:cubicBezTo>
                  <a:pt x="0" y="142"/>
                  <a:pt x="0" y="142"/>
                  <a:pt x="0" y="142"/>
                </a:cubicBezTo>
                <a:cubicBezTo>
                  <a:pt x="0" y="102"/>
                  <a:pt x="5" y="73"/>
                  <a:pt x="14" y="55"/>
                </a:cubicBezTo>
                <a:cubicBezTo>
                  <a:pt x="27" y="30"/>
                  <a:pt x="47" y="12"/>
                  <a:pt x="74" y="0"/>
                </a:cubicBezTo>
                <a:cubicBezTo>
                  <a:pt x="94" y="32"/>
                  <a:pt x="94" y="32"/>
                  <a:pt x="94" y="32"/>
                </a:cubicBezTo>
                <a:cubicBezTo>
                  <a:pt x="78" y="38"/>
                  <a:pt x="65" y="49"/>
                  <a:pt x="58" y="63"/>
                </a:cubicBezTo>
                <a:cubicBezTo>
                  <a:pt x="50" y="76"/>
                  <a:pt x="45" y="96"/>
                  <a:pt x="44" y="122"/>
                </a:cubicBezTo>
                <a:lnTo>
                  <a:pt x="87" y="122"/>
                </a:lnTo>
                <a:close/>
                <a:moveTo>
                  <a:pt x="227" y="122"/>
                </a:moveTo>
                <a:cubicBezTo>
                  <a:pt x="227" y="217"/>
                  <a:pt x="227" y="217"/>
                  <a:pt x="227" y="217"/>
                </a:cubicBezTo>
                <a:cubicBezTo>
                  <a:pt x="140" y="217"/>
                  <a:pt x="140" y="217"/>
                  <a:pt x="140" y="217"/>
                </a:cubicBezTo>
                <a:cubicBezTo>
                  <a:pt x="140" y="142"/>
                  <a:pt x="140" y="142"/>
                  <a:pt x="140" y="142"/>
                </a:cubicBezTo>
                <a:cubicBezTo>
                  <a:pt x="140" y="102"/>
                  <a:pt x="145" y="73"/>
                  <a:pt x="154" y="55"/>
                </a:cubicBezTo>
                <a:cubicBezTo>
                  <a:pt x="167" y="30"/>
                  <a:pt x="187" y="12"/>
                  <a:pt x="214" y="0"/>
                </a:cubicBezTo>
                <a:cubicBezTo>
                  <a:pt x="234" y="32"/>
                  <a:pt x="234" y="32"/>
                  <a:pt x="234" y="32"/>
                </a:cubicBezTo>
                <a:cubicBezTo>
                  <a:pt x="218" y="38"/>
                  <a:pt x="206" y="49"/>
                  <a:pt x="198" y="63"/>
                </a:cubicBezTo>
                <a:cubicBezTo>
                  <a:pt x="190" y="76"/>
                  <a:pt x="185" y="96"/>
                  <a:pt x="185" y="122"/>
                </a:cubicBezTo>
                <a:lnTo>
                  <a:pt x="227" y="122"/>
                </a:lnTo>
                <a:close/>
              </a:path>
            </a:pathLst>
          </a:custGeom>
          <a:solidFill>
            <a:schemeClr val="accent1">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dk1"/>
              </a:solidFill>
              <a:latin typeface="微软雅黑" panose="020B0503020204020204" pitchFamily="34" charset="-122"/>
              <a:ea typeface="微软雅黑" panose="020B0503020204020204" pitchFamily="34" charset="-122"/>
            </a:endParaRPr>
          </a:p>
        </p:txBody>
      </p:sp>
    </p:spTree>
    <p:custDataLst>
      <p:tags r:id="rId27"/>
    </p:custData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custDataLst>
              <p:tags r:id="rId1"/>
            </p:custDataLst>
          </p:nvPr>
        </p:nvGrpSpPr>
        <p:grpSpPr>
          <a:xfrm>
            <a:off x="9613900" y="5346701"/>
            <a:ext cx="2578100" cy="1511300"/>
            <a:chOff x="9613900" y="5346701"/>
            <a:chExt cx="2578100" cy="1511300"/>
          </a:xfrm>
        </p:grpSpPr>
        <p:sp>
          <p:nvSpPr>
            <p:cNvPr id="3" name="直角三角形 2"/>
            <p:cNvSpPr/>
            <p:nvPr>
              <p:custDataLst>
                <p:tags r:id="rId2"/>
              </p:custDataLst>
            </p:nvPr>
          </p:nvSpPr>
          <p:spPr>
            <a:xfrm flipH="1">
              <a:off x="10883899" y="5346701"/>
              <a:ext cx="1308099" cy="1511300"/>
            </a:xfrm>
            <a:prstGeom prst="rtTriangle">
              <a:avLst/>
            </a:prstGeom>
            <a:solidFill>
              <a:srgbClr val="4E7AB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8" name="等腰三角形 7"/>
            <p:cNvSpPr/>
            <p:nvPr>
              <p:custDataLst>
                <p:tags r:id="rId3"/>
              </p:custDataLst>
            </p:nvPr>
          </p:nvSpPr>
          <p:spPr>
            <a:xfrm flipH="1">
              <a:off x="9613900" y="6032500"/>
              <a:ext cx="2578100" cy="825498"/>
            </a:xfrm>
            <a:prstGeom prst="triangle">
              <a:avLst>
                <a:gd name="adj" fmla="val 0"/>
              </a:avLst>
            </a:prstGeom>
            <a:solidFill>
              <a:srgbClr val="4E67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grpSp>
      <p:pic>
        <p:nvPicPr>
          <p:cNvPr id="6" name="图片 5" descr="D:\meihua_service_cache\jpg/0ced5ca1237e8866b40f4d00ecf7190a.jpg0ced5ca1237e8866b40f4d00ecf7190a"/>
          <p:cNvPicPr>
            <a:picLocks noChangeAspect="1"/>
          </p:cNvPicPr>
          <p:nvPr>
            <p:custDataLst>
              <p:tags r:id="rId4"/>
            </p:custDataLst>
          </p:nvPr>
        </p:nvPicPr>
        <p:blipFill>
          <a:blip r:embed="rId5"/>
          <a:srcRect l="21875" r="21875"/>
          <a:stretch>
            <a:fillRect/>
          </a:stretch>
        </p:blipFill>
        <p:spPr>
          <a:xfrm>
            <a:off x="5333949" y="-25"/>
            <a:ext cx="6858051" cy="6858051"/>
          </a:xfrm>
          <a:custGeom>
            <a:avLst/>
            <a:gdLst/>
            <a:ahLst/>
            <a:cxnLst>
              <a:cxn ang="3">
                <a:pos x="hc" y="t"/>
              </a:cxn>
              <a:cxn ang="cd2">
                <a:pos x="l" y="vc"/>
              </a:cxn>
              <a:cxn ang="cd4">
                <a:pos x="hc" y="b"/>
              </a:cxn>
              <a:cxn ang="0">
                <a:pos x="r" y="vc"/>
              </a:cxn>
            </a:cxnLst>
            <a:rect l="l" t="t" r="r" b="b"/>
            <a:pathLst>
              <a:path w="10800" h="10800">
                <a:moveTo>
                  <a:pt x="0" y="0"/>
                </a:moveTo>
                <a:lnTo>
                  <a:pt x="10800" y="0"/>
                </a:lnTo>
                <a:lnTo>
                  <a:pt x="10800" y="10800"/>
                </a:lnTo>
                <a:lnTo>
                  <a:pt x="0" y="10800"/>
                </a:lnTo>
                <a:lnTo>
                  <a:pt x="0" y="0"/>
                </a:lnTo>
                <a:close/>
              </a:path>
            </a:pathLst>
          </a:custGeom>
        </p:spPr>
      </p:pic>
      <p:sp>
        <p:nvSpPr>
          <p:cNvPr id="4" name="任意多边形 3"/>
          <p:cNvSpPr/>
          <p:nvPr>
            <p:custDataLst>
              <p:tags r:id="rId6"/>
            </p:custDataLst>
          </p:nvPr>
        </p:nvSpPr>
        <p:spPr>
          <a:xfrm>
            <a:off x="0" y="0"/>
            <a:ext cx="8077200" cy="6858000"/>
          </a:xfrm>
          <a:custGeom>
            <a:avLst/>
            <a:gdLst/>
            <a:ahLst/>
            <a:cxnLst>
              <a:cxn ang="3">
                <a:pos x="hc" y="t"/>
              </a:cxn>
              <a:cxn ang="cd2">
                <a:pos x="l" y="vc"/>
              </a:cxn>
              <a:cxn ang="cd4">
                <a:pos x="hc" y="b"/>
              </a:cxn>
              <a:cxn ang="0">
                <a:pos x="r" y="vc"/>
              </a:cxn>
            </a:cxnLst>
            <a:rect l="l" t="t" r="r" b="b"/>
            <a:pathLst>
              <a:path w="12720" h="10800">
                <a:moveTo>
                  <a:pt x="0" y="0"/>
                </a:moveTo>
                <a:lnTo>
                  <a:pt x="12720" y="0"/>
                </a:lnTo>
                <a:lnTo>
                  <a:pt x="12720" y="4"/>
                </a:lnTo>
                <a:lnTo>
                  <a:pt x="9103" y="10800"/>
                </a:lnTo>
                <a:lnTo>
                  <a:pt x="0" y="10800"/>
                </a:lnTo>
                <a:lnTo>
                  <a:pt x="0" y="0"/>
                </a:ln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5" name="任意多边形 4"/>
          <p:cNvSpPr/>
          <p:nvPr>
            <p:custDataLst>
              <p:tags r:id="rId7"/>
            </p:custDataLst>
          </p:nvPr>
        </p:nvSpPr>
        <p:spPr>
          <a:xfrm>
            <a:off x="0" y="0"/>
            <a:ext cx="7620000" cy="6858635"/>
          </a:xfrm>
          <a:custGeom>
            <a:avLst/>
            <a:gdLst>
              <a:gd name="connsiteX0" fmla="*/ 0 w 12000"/>
              <a:gd name="connsiteY0" fmla="*/ 0 h 10800"/>
              <a:gd name="connsiteX1" fmla="*/ 12000 w 12000"/>
              <a:gd name="connsiteY1" fmla="*/ 0 h 10800"/>
              <a:gd name="connsiteX2" fmla="*/ 8499 w 12000"/>
              <a:gd name="connsiteY2" fmla="*/ 10800 h 10800"/>
              <a:gd name="connsiteX3" fmla="*/ 0 w 12000"/>
              <a:gd name="connsiteY3" fmla="*/ 10800 h 10800"/>
              <a:gd name="connsiteX4" fmla="*/ 0 w 12000"/>
              <a:gd name="connsiteY4" fmla="*/ 0 h 10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00" h="10800">
                <a:moveTo>
                  <a:pt x="0" y="0"/>
                </a:moveTo>
                <a:lnTo>
                  <a:pt x="12000" y="0"/>
                </a:lnTo>
                <a:lnTo>
                  <a:pt x="8499" y="10800"/>
                </a:lnTo>
                <a:lnTo>
                  <a:pt x="0" y="10800"/>
                </a:lnTo>
                <a:lnTo>
                  <a:pt x="0" y="0"/>
                </a:lnTo>
                <a:close/>
              </a:path>
            </a:pathLst>
          </a:cu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11" name="矩形 10"/>
          <p:cNvSpPr/>
          <p:nvPr>
            <p:custDataLst>
              <p:tags r:id="rId8"/>
            </p:custDataLst>
          </p:nvPr>
        </p:nvSpPr>
        <p:spPr>
          <a:xfrm>
            <a:off x="0" y="762006"/>
            <a:ext cx="762006" cy="152401"/>
          </a:xfrm>
          <a:prstGeom prst="rect">
            <a:avLst/>
          </a:prstGeom>
          <a:solidFill>
            <a:srgbClr val="4E6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7" name="文本框 6"/>
          <p:cNvSpPr txBox="1"/>
          <p:nvPr>
            <p:custDataLst>
              <p:tags r:id="rId9"/>
            </p:custDataLst>
          </p:nvPr>
        </p:nvSpPr>
        <p:spPr>
          <a:xfrm>
            <a:off x="914400" y="1792605"/>
            <a:ext cx="5231765" cy="1101090"/>
          </a:xfrm>
          <a:prstGeom prst="rect">
            <a:avLst/>
          </a:prstGeom>
          <a:noFill/>
        </p:spPr>
        <p:txBody>
          <a:bodyPr wrap="square" rtlCol="0" anchor="b">
            <a:noAutofit/>
          </a:bodyPr>
          <a:lstStyle/>
          <a:p>
            <a:pPr marL="0" indent="0" algn="l">
              <a:lnSpc>
                <a:spcPct val="100000"/>
              </a:lnSpc>
              <a:spcBef>
                <a:spcPts val="0"/>
              </a:spcBef>
              <a:spcAft>
                <a:spcPts val="0"/>
              </a:spcAft>
              <a:buSzPct val="100000"/>
              <a:buNone/>
            </a:pPr>
            <a:r>
              <a:rPr lang="zh-CN" altLang="en-US" sz="3200" b="1" spc="300" dirty="0">
                <a:solidFill>
                  <a:srgbClr val="31489F"/>
                </a:solidFill>
                <a:latin typeface="微软雅黑" panose="020B0503020204020204" pitchFamily="34" charset="-122"/>
                <a:ea typeface="微软雅黑" panose="020B0503020204020204" pitchFamily="34" charset="-122"/>
              </a:rPr>
              <a:t>自我陈述（介绍）准备</a:t>
            </a:r>
            <a:endParaRPr lang="zh-CN" altLang="en-US" sz="3200" b="1" spc="300" dirty="0">
              <a:solidFill>
                <a:srgbClr val="31489F"/>
              </a:solidFill>
              <a:latin typeface="微软雅黑" panose="020B0503020204020204" pitchFamily="34" charset="-122"/>
              <a:ea typeface="微软雅黑" panose="020B0503020204020204" pitchFamily="34" charset="-122"/>
            </a:endParaRPr>
          </a:p>
        </p:txBody>
      </p:sp>
      <p:sp>
        <p:nvSpPr>
          <p:cNvPr id="9" name="Title 6"/>
          <p:cNvSpPr txBox="1"/>
          <p:nvPr>
            <p:custDataLst>
              <p:tags r:id="rId10"/>
            </p:custDataLst>
          </p:nvPr>
        </p:nvSpPr>
        <p:spPr>
          <a:xfrm>
            <a:off x="914413" y="3044977"/>
            <a:ext cx="4572038" cy="2181412"/>
          </a:xfrm>
          <a:prstGeom prst="rect">
            <a:avLst/>
          </a:prstGeom>
          <a:noFill/>
          <a:ln w="3175">
            <a:noFill/>
            <a:prstDash val="dash"/>
          </a:ln>
        </p:spPr>
        <p:txBody>
          <a:bodyPr wrap="square" lIns="91440" tIns="45720" rIns="91440" bIns="4572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285750" lvl="0" indent="-285750" algn="l" fontAlgn="ctr">
              <a:lnSpc>
                <a:spcPct val="130000"/>
              </a:lnSpc>
              <a:spcBef>
                <a:spcPts val="1000"/>
              </a:spcBef>
              <a:spcAft>
                <a:spcPts val="0"/>
              </a:spcAft>
              <a:buSzPct val="100000"/>
              <a:buFont typeface="Wingdings" panose="05000000000000000000" charset="0"/>
              <a:buChar char="l"/>
            </a:pPr>
            <a:r>
              <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rPr>
              <a:t>自我陈述的类型：</a:t>
            </a:r>
            <a:endPar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508000" lvl="1" indent="-222250" algn="l" fontAlgn="ctr">
              <a:lnSpc>
                <a:spcPct val="130000"/>
              </a:lnSpc>
              <a:spcBef>
                <a:spcPts val="0"/>
              </a:spcBef>
              <a:spcAft>
                <a:spcPts val="0"/>
              </a:spcAft>
              <a:buSzPct val="100000"/>
              <a:buFont typeface="Arial" panose="020B0604020202020204" pitchFamily="34" charset="0"/>
              <a:buChar char="○"/>
            </a:pPr>
            <a:r>
              <a:rPr lang="en-US" altLang="zh-CN" sz="17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rPr>
              <a:t>1分钟陈述、3分钟陈述、三个词（成语）介绍自己</a:t>
            </a:r>
            <a:endParaRPr lang="en-US" altLang="zh-CN" sz="17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30000"/>
              </a:lnSpc>
              <a:spcBef>
                <a:spcPts val="1000"/>
              </a:spcBef>
              <a:spcAft>
                <a:spcPts val="0"/>
              </a:spcAft>
              <a:buSzPct val="100000"/>
              <a:buFont typeface="Wingdings" panose="05000000000000000000" charset="0"/>
              <a:buChar char="l"/>
            </a:pPr>
            <a:r>
              <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rPr>
              <a:t>学会没有报姓名、学校的自我介绍</a:t>
            </a:r>
            <a:endPar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30000"/>
              </a:lnSpc>
              <a:spcBef>
                <a:spcPts val="1000"/>
              </a:spcBef>
              <a:spcAft>
                <a:spcPts val="0"/>
              </a:spcAft>
              <a:buSzPct val="100000"/>
              <a:buFont typeface="Wingdings" panose="05000000000000000000" charset="0"/>
              <a:buChar char="l"/>
            </a:pPr>
            <a:r>
              <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rPr>
              <a:t>有条件的准备一个英文的介绍。</a:t>
            </a:r>
            <a:endPar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1"/>
    </p:custData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meihua_service_cache\jpg/35f811fde07e280ef5ad57b03a780f75.jpg35f811fde07e280ef5ad57b03a780f75"/>
          <p:cNvPicPr>
            <a:picLocks noChangeAspect="1"/>
          </p:cNvPicPr>
          <p:nvPr>
            <p:custDataLst>
              <p:tags r:id="rId1"/>
            </p:custDataLst>
          </p:nvPr>
        </p:nvPicPr>
        <p:blipFill>
          <a:blip r:embed="rId2"/>
          <a:srcRect t="42212" b="42212"/>
          <a:stretch>
            <a:fillRect/>
          </a:stretch>
        </p:blipFill>
        <p:spPr>
          <a:xfrm>
            <a:off x="11004" y="3389339"/>
            <a:ext cx="12170764" cy="2843729"/>
          </a:xfrm>
          <a:custGeom>
            <a:avLst/>
            <a:gdLst/>
            <a:ahLst/>
            <a:cxnLst>
              <a:cxn ang="3">
                <a:pos x="hc" y="t"/>
              </a:cxn>
              <a:cxn ang="cd2">
                <a:pos x="l" y="vc"/>
              </a:cxn>
              <a:cxn ang="cd4">
                <a:pos x="hc" y="b"/>
              </a:cxn>
              <a:cxn ang="0">
                <a:pos x="r" y="vc"/>
              </a:cxn>
            </a:cxnLst>
            <a:rect l="l" t="t" r="r" b="b"/>
            <a:pathLst>
              <a:path w="19200" h="4486">
                <a:moveTo>
                  <a:pt x="15295" y="0"/>
                </a:moveTo>
                <a:lnTo>
                  <a:pt x="19200" y="0"/>
                </a:lnTo>
                <a:lnTo>
                  <a:pt x="19200" y="4486"/>
                </a:lnTo>
                <a:lnTo>
                  <a:pt x="10775" y="4486"/>
                </a:lnTo>
                <a:lnTo>
                  <a:pt x="15295" y="0"/>
                </a:lnTo>
                <a:close/>
                <a:moveTo>
                  <a:pt x="0" y="0"/>
                </a:moveTo>
                <a:lnTo>
                  <a:pt x="4867" y="0"/>
                </a:lnTo>
                <a:lnTo>
                  <a:pt x="5086" y="0"/>
                </a:lnTo>
                <a:lnTo>
                  <a:pt x="14081" y="0"/>
                </a:lnTo>
                <a:lnTo>
                  <a:pt x="9561" y="4486"/>
                </a:lnTo>
                <a:lnTo>
                  <a:pt x="5086" y="4486"/>
                </a:lnTo>
                <a:lnTo>
                  <a:pt x="4867" y="4486"/>
                </a:lnTo>
                <a:lnTo>
                  <a:pt x="0" y="4486"/>
                </a:lnTo>
                <a:lnTo>
                  <a:pt x="0" y="0"/>
                </a:lnTo>
                <a:close/>
              </a:path>
            </a:pathLst>
          </a:custGeom>
        </p:spPr>
      </p:pic>
      <p:sp>
        <p:nvSpPr>
          <p:cNvPr id="16" name="任意多边形: 形状 8"/>
          <p:cNvSpPr/>
          <p:nvPr>
            <p:custDataLst>
              <p:tags r:id="rId3"/>
            </p:custDataLst>
          </p:nvPr>
        </p:nvSpPr>
        <p:spPr>
          <a:xfrm>
            <a:off x="9818841" y="2745811"/>
            <a:ext cx="2362926" cy="500156"/>
          </a:xfrm>
          <a:custGeom>
            <a:avLst/>
            <a:gdLst>
              <a:gd name="connsiteX0" fmla="*/ 2367050 w 2367049"/>
              <a:gd name="connsiteY0" fmla="*/ 0 h 518896"/>
              <a:gd name="connsiteX1" fmla="*/ 499024 w 2367049"/>
              <a:gd name="connsiteY1" fmla="*/ 0 h 518896"/>
              <a:gd name="connsiteX2" fmla="*/ 0 w 2367049"/>
              <a:gd name="connsiteY2" fmla="*/ 518896 h 518896"/>
              <a:gd name="connsiteX3" fmla="*/ 2367050 w 2367049"/>
              <a:gd name="connsiteY3" fmla="*/ 518896 h 518896"/>
            </a:gdLst>
            <a:ahLst/>
            <a:cxnLst>
              <a:cxn ang="0">
                <a:pos x="connsiteX0" y="connsiteY0"/>
              </a:cxn>
              <a:cxn ang="0">
                <a:pos x="connsiteX1" y="connsiteY1"/>
              </a:cxn>
              <a:cxn ang="0">
                <a:pos x="connsiteX2" y="connsiteY2"/>
              </a:cxn>
              <a:cxn ang="0">
                <a:pos x="connsiteX3" y="connsiteY3"/>
              </a:cxn>
            </a:cxnLst>
            <a:rect l="l" t="t" r="r" b="b"/>
            <a:pathLst>
              <a:path w="2367049" h="518896">
                <a:moveTo>
                  <a:pt x="2367050" y="0"/>
                </a:moveTo>
                <a:lnTo>
                  <a:pt x="499024" y="0"/>
                </a:lnTo>
                <a:lnTo>
                  <a:pt x="0" y="518896"/>
                </a:lnTo>
                <a:lnTo>
                  <a:pt x="2367050" y="518896"/>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17" name="任意多边形: 形状 10"/>
          <p:cNvSpPr/>
          <p:nvPr>
            <p:custDataLst>
              <p:tags r:id="rId4"/>
            </p:custDataLst>
          </p:nvPr>
        </p:nvSpPr>
        <p:spPr>
          <a:xfrm>
            <a:off x="11004" y="6357843"/>
            <a:ext cx="2887531" cy="500156"/>
          </a:xfrm>
          <a:custGeom>
            <a:avLst/>
            <a:gdLst>
              <a:gd name="connsiteX0" fmla="*/ 640340 w 2892569"/>
              <a:gd name="connsiteY0" fmla="*/ 0 h 518896"/>
              <a:gd name="connsiteX1" fmla="*/ 527728 w 2892569"/>
              <a:gd name="connsiteY1" fmla="*/ 0 h 518896"/>
              <a:gd name="connsiteX2" fmla="*/ 0 w 2892569"/>
              <a:gd name="connsiteY2" fmla="*/ 0 h 518896"/>
              <a:gd name="connsiteX3" fmla="*/ 0 w 2892569"/>
              <a:gd name="connsiteY3" fmla="*/ 518896 h 518896"/>
              <a:gd name="connsiteX4" fmla="*/ 527728 w 2892569"/>
              <a:gd name="connsiteY4" fmla="*/ 518896 h 518896"/>
              <a:gd name="connsiteX5" fmla="*/ 640340 w 2892569"/>
              <a:gd name="connsiteY5" fmla="*/ 518896 h 518896"/>
              <a:gd name="connsiteX6" fmla="*/ 2393546 w 2892569"/>
              <a:gd name="connsiteY6" fmla="*/ 518896 h 518896"/>
              <a:gd name="connsiteX7" fmla="*/ 2892570 w 2892569"/>
              <a:gd name="connsiteY7" fmla="*/ 0 h 5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2569" h="518896">
                <a:moveTo>
                  <a:pt x="640340" y="0"/>
                </a:moveTo>
                <a:lnTo>
                  <a:pt x="527728" y="0"/>
                </a:lnTo>
                <a:lnTo>
                  <a:pt x="0" y="0"/>
                </a:lnTo>
                <a:lnTo>
                  <a:pt x="0" y="518896"/>
                </a:lnTo>
                <a:lnTo>
                  <a:pt x="527728" y="518896"/>
                </a:lnTo>
                <a:lnTo>
                  <a:pt x="640340" y="518896"/>
                </a:lnTo>
                <a:lnTo>
                  <a:pt x="2393546" y="518896"/>
                </a:lnTo>
                <a:lnTo>
                  <a:pt x="2892570" y="0"/>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18" name="任意多边形: 形状 11"/>
          <p:cNvSpPr/>
          <p:nvPr>
            <p:custDataLst>
              <p:tags r:id="rId5"/>
            </p:custDataLst>
          </p:nvPr>
        </p:nvSpPr>
        <p:spPr>
          <a:xfrm>
            <a:off x="11004" y="2886536"/>
            <a:ext cx="2265940" cy="110211"/>
          </a:xfrm>
          <a:custGeom>
            <a:avLst/>
            <a:gdLst>
              <a:gd name="connsiteX0" fmla="*/ 0 w 2269894"/>
              <a:gd name="connsiteY0" fmla="*/ 0 h 110403"/>
              <a:gd name="connsiteX1" fmla="*/ 2269894 w 2269894"/>
              <a:gd name="connsiteY1" fmla="*/ 0 h 110403"/>
              <a:gd name="connsiteX2" fmla="*/ 2159491 w 2269894"/>
              <a:gd name="connsiteY2" fmla="*/ 110403 h 110403"/>
              <a:gd name="connsiteX3" fmla="*/ 0 w 2269894"/>
              <a:gd name="connsiteY3" fmla="*/ 110403 h 110403"/>
            </a:gdLst>
            <a:ahLst/>
            <a:cxnLst>
              <a:cxn ang="0">
                <a:pos x="connsiteX0" y="connsiteY0"/>
              </a:cxn>
              <a:cxn ang="0">
                <a:pos x="connsiteX1" y="connsiteY1"/>
              </a:cxn>
              <a:cxn ang="0">
                <a:pos x="connsiteX2" y="connsiteY2"/>
              </a:cxn>
              <a:cxn ang="0">
                <a:pos x="connsiteX3" y="connsiteY3"/>
              </a:cxn>
            </a:cxnLst>
            <a:rect l="l" t="t" r="r" b="b"/>
            <a:pathLst>
              <a:path w="2269894" h="110403">
                <a:moveTo>
                  <a:pt x="0" y="0"/>
                </a:moveTo>
                <a:lnTo>
                  <a:pt x="2269894" y="0"/>
                </a:lnTo>
                <a:lnTo>
                  <a:pt x="2159491" y="110403"/>
                </a:lnTo>
                <a:lnTo>
                  <a:pt x="0" y="110403"/>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19" name="任意多边形: 形状 12"/>
          <p:cNvSpPr/>
          <p:nvPr>
            <p:custDataLst>
              <p:tags r:id="rId6"/>
            </p:custDataLst>
          </p:nvPr>
        </p:nvSpPr>
        <p:spPr>
          <a:xfrm>
            <a:off x="11004" y="3124981"/>
            <a:ext cx="3244615" cy="110211"/>
          </a:xfrm>
          <a:custGeom>
            <a:avLst/>
            <a:gdLst>
              <a:gd name="connsiteX0" fmla="*/ 978174 w 3250276"/>
              <a:gd name="connsiteY0" fmla="*/ 0 h 110403"/>
              <a:gd name="connsiteX1" fmla="*/ 0 w 3250276"/>
              <a:gd name="connsiteY1" fmla="*/ 0 h 110403"/>
              <a:gd name="connsiteX2" fmla="*/ 0 w 3250276"/>
              <a:gd name="connsiteY2" fmla="*/ 110403 h 110403"/>
              <a:gd name="connsiteX3" fmla="*/ 978174 w 3250276"/>
              <a:gd name="connsiteY3" fmla="*/ 110403 h 110403"/>
              <a:gd name="connsiteX4" fmla="*/ 3139873 w 3250276"/>
              <a:gd name="connsiteY4" fmla="*/ 110403 h 110403"/>
              <a:gd name="connsiteX5" fmla="*/ 3250277 w 3250276"/>
              <a:gd name="connsiteY5" fmla="*/ 0 h 110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0276" h="110403">
                <a:moveTo>
                  <a:pt x="978174" y="0"/>
                </a:moveTo>
                <a:lnTo>
                  <a:pt x="0" y="0"/>
                </a:lnTo>
                <a:lnTo>
                  <a:pt x="0" y="110403"/>
                </a:lnTo>
                <a:lnTo>
                  <a:pt x="978174" y="110403"/>
                </a:lnTo>
                <a:lnTo>
                  <a:pt x="3139873" y="110403"/>
                </a:lnTo>
                <a:lnTo>
                  <a:pt x="3250277" y="0"/>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20" name="任意多边形: 形状 13"/>
          <p:cNvSpPr/>
          <p:nvPr>
            <p:custDataLst>
              <p:tags r:id="rId7"/>
            </p:custDataLst>
          </p:nvPr>
        </p:nvSpPr>
        <p:spPr>
          <a:xfrm>
            <a:off x="9913623" y="6747676"/>
            <a:ext cx="2268144" cy="110211"/>
          </a:xfrm>
          <a:custGeom>
            <a:avLst/>
            <a:gdLst>
              <a:gd name="connsiteX0" fmla="*/ 2272103 w 2272102"/>
              <a:gd name="connsiteY0" fmla="*/ 110403 h 110403"/>
              <a:gd name="connsiteX1" fmla="*/ 0 w 2272102"/>
              <a:gd name="connsiteY1" fmla="*/ 110403 h 110403"/>
              <a:gd name="connsiteX2" fmla="*/ 110403 w 2272102"/>
              <a:gd name="connsiteY2" fmla="*/ 0 h 110403"/>
              <a:gd name="connsiteX3" fmla="*/ 2272103 w 2272102"/>
              <a:gd name="connsiteY3" fmla="*/ 0 h 110403"/>
            </a:gdLst>
            <a:ahLst/>
            <a:cxnLst>
              <a:cxn ang="0">
                <a:pos x="connsiteX0" y="connsiteY0"/>
              </a:cxn>
              <a:cxn ang="0">
                <a:pos x="connsiteX1" y="connsiteY1"/>
              </a:cxn>
              <a:cxn ang="0">
                <a:pos x="connsiteX2" y="connsiteY2"/>
              </a:cxn>
              <a:cxn ang="0">
                <a:pos x="connsiteX3" y="connsiteY3"/>
              </a:cxn>
            </a:cxnLst>
            <a:rect l="l" t="t" r="r" b="b"/>
            <a:pathLst>
              <a:path w="2272102" h="110403">
                <a:moveTo>
                  <a:pt x="2272103" y="110403"/>
                </a:moveTo>
                <a:lnTo>
                  <a:pt x="0" y="110403"/>
                </a:lnTo>
                <a:lnTo>
                  <a:pt x="110403" y="0"/>
                </a:lnTo>
                <a:lnTo>
                  <a:pt x="2272103" y="0"/>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21" name="任意多边形: 形状 14"/>
          <p:cNvSpPr/>
          <p:nvPr>
            <p:custDataLst>
              <p:tags r:id="rId8"/>
            </p:custDataLst>
          </p:nvPr>
        </p:nvSpPr>
        <p:spPr>
          <a:xfrm>
            <a:off x="8937153" y="6441289"/>
            <a:ext cx="3244615" cy="110211"/>
          </a:xfrm>
          <a:custGeom>
            <a:avLst/>
            <a:gdLst>
              <a:gd name="connsiteX0" fmla="*/ 2269894 w 3250276"/>
              <a:gd name="connsiteY0" fmla="*/ 110403 h 110403"/>
              <a:gd name="connsiteX1" fmla="*/ 3250277 w 3250276"/>
              <a:gd name="connsiteY1" fmla="*/ 110403 h 110403"/>
              <a:gd name="connsiteX2" fmla="*/ 3250277 w 3250276"/>
              <a:gd name="connsiteY2" fmla="*/ 0 h 110403"/>
              <a:gd name="connsiteX3" fmla="*/ 2269894 w 3250276"/>
              <a:gd name="connsiteY3" fmla="*/ 0 h 110403"/>
              <a:gd name="connsiteX4" fmla="*/ 110403 w 3250276"/>
              <a:gd name="connsiteY4" fmla="*/ 0 h 110403"/>
              <a:gd name="connsiteX5" fmla="*/ 0 w 3250276"/>
              <a:gd name="connsiteY5" fmla="*/ 110403 h 110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0276" h="110403">
                <a:moveTo>
                  <a:pt x="2269894" y="110403"/>
                </a:moveTo>
                <a:lnTo>
                  <a:pt x="3250277" y="110403"/>
                </a:lnTo>
                <a:lnTo>
                  <a:pt x="3250277" y="0"/>
                </a:lnTo>
                <a:lnTo>
                  <a:pt x="2269894" y="0"/>
                </a:lnTo>
                <a:lnTo>
                  <a:pt x="110403" y="0"/>
                </a:lnTo>
                <a:lnTo>
                  <a:pt x="0" y="110403"/>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5" name="文本框 4"/>
          <p:cNvSpPr txBox="1"/>
          <p:nvPr>
            <p:custDataLst>
              <p:tags r:id="rId9"/>
            </p:custDataLst>
          </p:nvPr>
        </p:nvSpPr>
        <p:spPr>
          <a:xfrm>
            <a:off x="1219200" y="609600"/>
            <a:ext cx="9753600" cy="9144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5000" b="1" spc="340" dirty="0">
                <a:solidFill>
                  <a:schemeClr val="accent1"/>
                </a:solidFill>
                <a:latin typeface="微软雅黑" panose="020B0503020204020204" pitchFamily="34" charset="-122"/>
                <a:ea typeface="微软雅黑" panose="020B0503020204020204" pitchFamily="34" charset="-122"/>
              </a:rPr>
              <a:t>请几位同学自愿来做自我介绍</a:t>
            </a:r>
            <a:endParaRPr lang="zh-CN" altLang="en-US" sz="5000" b="1" spc="34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0"/>
            </p:custDataLst>
          </p:nvPr>
        </p:nvSpPr>
        <p:spPr>
          <a:xfrm>
            <a:off x="1219200" y="1676400"/>
            <a:ext cx="9753600" cy="60960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ctr" fontAlgn="auto">
              <a:lnSpc>
                <a:spcPct val="100000"/>
              </a:lnSpc>
              <a:spcBef>
                <a:spcPts val="0"/>
              </a:spcBef>
              <a:spcAft>
                <a:spcPts val="800"/>
              </a:spcAft>
              <a:buSzPct val="100000"/>
              <a:buNone/>
            </a:pPr>
            <a:r>
              <a:rPr lang="zh-CN" altLang="en-US" sz="34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自我介绍的注意事项</a:t>
            </a:r>
            <a:endParaRPr lang="zh-CN" altLang="en-US" sz="34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1"/>
    </p:custData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5" name="矩形 4"/>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请跟你的小伙伴做自我介绍</a:t>
            </a:r>
            <a:endParaRPr lang="zh-CN" altLang="en-US"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12"/>
            <a:ext cx="8077264"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互相做一遍一分半钟自我介绍</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请点评你对方的自我介绍内容和语言表达、言谈举止部分，说说通过自我介绍你给对方留下什么印象</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换过来来一遍</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5" name="矩形 4"/>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fontScale="87500" lnSpcReduction="20000"/>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请尝试三人做评委一人做自我介绍</a:t>
            </a:r>
            <a:endParaRPr lang="zh-CN" altLang="en-US"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12"/>
            <a:ext cx="8077264"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轮流做一遍一分半钟自我介绍</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30</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秒点评</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请点评你对方的自我介绍内容和语言表达、言谈举止部分，说说通过自我介绍你给对方留下什么印象</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normAutofit/>
          </a:bodyPr>
          <a:lstStyle/>
          <a:p>
            <a:r>
              <a:rPr lang="zh-CN" altLang="en-US" dirty="0"/>
              <a:t>半结构化面试</a:t>
            </a:r>
            <a:endParaRPr lang="zh-CN" altLang="en-US" dirty="0"/>
          </a:p>
        </p:txBody>
      </p:sp>
      <p:sp>
        <p:nvSpPr>
          <p:cNvPr id="2" name="文本框 1"/>
          <p:cNvSpPr txBox="1"/>
          <p:nvPr>
            <p:custDataLst>
              <p:tags r:id="rId2"/>
            </p:custDataLst>
          </p:nvPr>
        </p:nvSpPr>
        <p:spPr>
          <a:xfrm>
            <a:off x="9758812" y="4851252"/>
            <a:ext cx="2264310" cy="1583427"/>
          </a:xfrm>
          <a:prstGeom prst="rect">
            <a:avLst/>
          </a:prstGeom>
          <a:noFill/>
        </p:spPr>
        <p:txBody>
          <a:bodyPr wrap="square" tIns="0" bIns="0" rtlCol="0" anchor="ctr">
            <a:normAutofit fontScale="92500" lnSpcReduction="10000"/>
          </a:bodyPr>
          <a:lstStyle/>
          <a:p>
            <a:pPr algn="r"/>
            <a:r>
              <a:rPr lang="en-US" altLang="zh-CN" sz="11500" dirty="0">
                <a:solidFill>
                  <a:schemeClr val="bg1"/>
                </a:solidFill>
                <a:latin typeface="微软雅黑" panose="020B0503020204020204" pitchFamily="34" charset="-122"/>
                <a:ea typeface="微软雅黑" panose="020B0503020204020204" pitchFamily="34" charset="-122"/>
              </a:rPr>
              <a:t>03</a:t>
            </a:r>
            <a:endParaRPr lang="en-US" altLang="zh-CN" sz="11500" dirty="0">
              <a:solidFill>
                <a:schemeClr val="bg1"/>
              </a:solidFill>
              <a:latin typeface="微软雅黑" panose="020B0503020204020204" pitchFamily="34" charset="-122"/>
              <a:ea typeface="微软雅黑" panose="020B0503020204020204" pitchFamily="34" charset="-122"/>
            </a:endParaRPr>
          </a:p>
        </p:txBody>
      </p:sp>
    </p:spTree>
    <p:custDataLst>
      <p:tags r:id="rId3"/>
    </p:custData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609605" y="609605"/>
            <a:ext cx="10972876"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160">
                <a:solidFill>
                  <a:schemeClr val="accent1"/>
                </a:solidFill>
                <a:latin typeface="微软雅黑" panose="020B0503020204020204" pitchFamily="34" charset="-122"/>
                <a:ea typeface="微软雅黑" panose="020B0503020204020204" pitchFamily="34" charset="-122"/>
              </a:rPr>
              <a:t>个人经历问题要点</a:t>
            </a:r>
            <a:endParaRPr lang="zh-CN" altLang="en-US" sz="4000" b="1" spc="160">
              <a:solidFill>
                <a:schemeClr val="accent1"/>
              </a:solidFill>
              <a:latin typeface="微软雅黑" panose="020B0503020204020204" pitchFamily="34" charset="-122"/>
              <a:ea typeface="微软雅黑" panose="020B0503020204020204" pitchFamily="34" charset="-122"/>
            </a:endParaRPr>
          </a:p>
        </p:txBody>
      </p:sp>
      <p:sp>
        <p:nvSpPr>
          <p:cNvPr id="108" name="文本框 107"/>
          <p:cNvSpPr txBox="1"/>
          <p:nvPr>
            <p:custDataLst>
              <p:tags r:id="rId2"/>
            </p:custDataLst>
          </p:nvPr>
        </p:nvSpPr>
        <p:spPr>
          <a:xfrm>
            <a:off x="1432822" y="4976694"/>
            <a:ext cx="2983478" cy="686123"/>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zh-CN" altLang="en-US" sz="3600" b="1" spc="280">
                <a:solidFill>
                  <a:schemeClr val="tx1">
                    <a:lumMod val="65000"/>
                    <a:lumOff val="35000"/>
                  </a:schemeClr>
                </a:solidFill>
                <a:latin typeface="Arial" panose="020B0604020202020204" pitchFamily="34" charset="0"/>
                <a:ea typeface="微软雅黑" panose="020B0503020204020204" pitchFamily="34" charset="-122"/>
              </a:rPr>
              <a:t>提前准备</a:t>
            </a:r>
            <a:endParaRPr lang="zh-CN" altLang="en-US" sz="3600" b="1" spc="28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06" name="文本框 105"/>
          <p:cNvSpPr txBox="1"/>
          <p:nvPr>
            <p:custDataLst>
              <p:tags r:id="rId3"/>
            </p:custDataLst>
          </p:nvPr>
        </p:nvSpPr>
        <p:spPr>
          <a:xfrm>
            <a:off x="4604262" y="4976694"/>
            <a:ext cx="2983478" cy="686123"/>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zh-CN" altLang="en-US" sz="3600" b="1" spc="280">
                <a:solidFill>
                  <a:schemeClr val="tx1">
                    <a:lumMod val="65000"/>
                    <a:lumOff val="35000"/>
                  </a:schemeClr>
                </a:solidFill>
                <a:latin typeface="Arial" panose="020B0604020202020204" pitchFamily="34" charset="0"/>
                <a:ea typeface="微软雅黑" panose="020B0503020204020204" pitchFamily="34" charset="-122"/>
              </a:rPr>
              <a:t>目的性强</a:t>
            </a:r>
            <a:endParaRPr lang="zh-CN" altLang="en-US" sz="3600" b="1" spc="28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02" name="文本框 101"/>
          <p:cNvSpPr txBox="1"/>
          <p:nvPr>
            <p:custDataLst>
              <p:tags r:id="rId4"/>
            </p:custDataLst>
          </p:nvPr>
        </p:nvSpPr>
        <p:spPr>
          <a:xfrm>
            <a:off x="7775702" y="4976694"/>
            <a:ext cx="2983478" cy="686123"/>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zh-CN" altLang="en-US" sz="3600" b="1" spc="280">
                <a:solidFill>
                  <a:schemeClr val="tx1">
                    <a:lumMod val="65000"/>
                    <a:lumOff val="35000"/>
                  </a:schemeClr>
                </a:solidFill>
                <a:latin typeface="Arial" panose="020B0604020202020204" pitchFamily="34" charset="0"/>
                <a:ea typeface="微软雅黑" panose="020B0503020204020204" pitchFamily="34" charset="-122"/>
              </a:rPr>
              <a:t>描述有条理</a:t>
            </a:r>
            <a:endParaRPr lang="zh-CN" altLang="en-US" sz="3600" b="1" spc="28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07" name="矩形: 圆角 106"/>
          <p:cNvSpPr/>
          <p:nvPr>
            <p:custDataLst>
              <p:tags r:id="rId5"/>
            </p:custDataLst>
          </p:nvPr>
        </p:nvSpPr>
        <p:spPr>
          <a:xfrm>
            <a:off x="1777743" y="2263516"/>
            <a:ext cx="2319243" cy="231924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9" name="形状"/>
          <p:cNvSpPr/>
          <p:nvPr>
            <p:custDataLst>
              <p:tags r:id="rId6"/>
            </p:custDataLst>
          </p:nvPr>
        </p:nvSpPr>
        <p:spPr>
          <a:xfrm>
            <a:off x="2601193" y="2994085"/>
            <a:ext cx="646006" cy="646006"/>
          </a:xfrm>
          <a:custGeom>
            <a:avLst/>
            <a:gdLst/>
            <a:ahLst/>
            <a:cxnLst>
              <a:cxn ang="0">
                <a:pos x="wd2" y="hd2"/>
              </a:cxn>
              <a:cxn ang="5400000">
                <a:pos x="wd2" y="hd2"/>
              </a:cxn>
              <a:cxn ang="10800000">
                <a:pos x="wd2" y="hd2"/>
              </a:cxn>
              <a:cxn ang="16200000">
                <a:pos x="wd2" y="hd2"/>
              </a:cxn>
            </a:cxnLst>
            <a:rect l="0" t="0" r="r" b="b"/>
            <a:pathLst>
              <a:path w="21600" h="21600" extrusionOk="0">
                <a:moveTo>
                  <a:pt x="17593" y="17878"/>
                </a:moveTo>
                <a:cubicBezTo>
                  <a:pt x="16514" y="16546"/>
                  <a:pt x="15177" y="15812"/>
                  <a:pt x="14084" y="15323"/>
                </a:cubicBezTo>
                <a:cubicBezTo>
                  <a:pt x="13842" y="15214"/>
                  <a:pt x="13687" y="15099"/>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5"/>
                  <a:pt x="15663" y="12629"/>
                  <a:pt x="15663" y="9051"/>
                </a:cubicBezTo>
                <a:cubicBezTo>
                  <a:pt x="15663" y="5000"/>
                  <a:pt x="14115" y="2945"/>
                  <a:pt x="11061" y="2945"/>
                </a:cubicBezTo>
                <a:cubicBezTo>
                  <a:pt x="8481" y="2945"/>
                  <a:pt x="5845" y="3642"/>
                  <a:pt x="5845" y="8806"/>
                </a:cubicBezTo>
                <a:cubicBezTo>
                  <a:pt x="5845" y="12555"/>
                  <a:pt x="5219" y="13278"/>
                  <a:pt x="5122" y="13367"/>
                </a:cubicBezTo>
                <a:cubicBezTo>
                  <a:pt x="4957" y="13416"/>
                  <a:pt x="4826" y="13551"/>
                  <a:pt x="4784" y="13723"/>
                </a:cubicBezTo>
                <a:cubicBezTo>
                  <a:pt x="4734" y="13935"/>
                  <a:pt x="4828" y="14153"/>
                  <a:pt x="5015" y="14262"/>
                </a:cubicBezTo>
                <a:cubicBezTo>
                  <a:pt x="6396" y="15064"/>
                  <a:pt x="7482" y="15136"/>
                  <a:pt x="8065" y="15091"/>
                </a:cubicBezTo>
                <a:cubicBezTo>
                  <a:pt x="7994" y="15151"/>
                  <a:pt x="7850" y="15241"/>
                  <a:pt x="7564" y="15335"/>
                </a:cubicBezTo>
                <a:cubicBezTo>
                  <a:pt x="6211" y="15776"/>
                  <a:pt x="4766" y="16807"/>
                  <a:pt x="3958" y="17834"/>
                </a:cubicBezTo>
                <a:cubicBezTo>
                  <a:pt x="2125" y="16050"/>
                  <a:pt x="982" y="13560"/>
                  <a:pt x="982" y="10800"/>
                </a:cubicBezTo>
                <a:cubicBezTo>
                  <a:pt x="982" y="5377"/>
                  <a:pt x="5377" y="982"/>
                  <a:pt x="10800" y="982"/>
                </a:cubicBezTo>
                <a:cubicBezTo>
                  <a:pt x="16222" y="982"/>
                  <a:pt x="20618" y="5377"/>
                  <a:pt x="20618" y="10800"/>
                </a:cubicBezTo>
                <a:cubicBezTo>
                  <a:pt x="20618" y="13584"/>
                  <a:pt x="19454" y="16092"/>
                  <a:pt x="17593" y="17878"/>
                </a:cubicBezTo>
                <a:moveTo>
                  <a:pt x="10800" y="20618"/>
                </a:moveTo>
                <a:cubicBezTo>
                  <a:pt x="8489" y="20618"/>
                  <a:pt x="6370" y="19815"/>
                  <a:pt x="4693" y="18480"/>
                </a:cubicBezTo>
                <a:cubicBezTo>
                  <a:pt x="5360" y="17604"/>
                  <a:pt x="6693" y="16652"/>
                  <a:pt x="7869" y="16268"/>
                </a:cubicBezTo>
                <a:cubicBezTo>
                  <a:pt x="8578" y="16037"/>
                  <a:pt x="8988" y="15688"/>
                  <a:pt x="9087" y="15232"/>
                </a:cubicBezTo>
                <a:cubicBezTo>
                  <a:pt x="9214" y="14656"/>
                  <a:pt x="8775" y="14230"/>
                  <a:pt x="8725" y="14183"/>
                </a:cubicBezTo>
                <a:cubicBezTo>
                  <a:pt x="8597" y="14065"/>
                  <a:pt x="8412" y="14025"/>
                  <a:pt x="8246" y="14075"/>
                </a:cubicBezTo>
                <a:cubicBezTo>
                  <a:pt x="8208" y="14086"/>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6"/>
                  <a:pt x="13097" y="13993"/>
                </a:cubicBezTo>
                <a:cubicBezTo>
                  <a:pt x="12883" y="13971"/>
                  <a:pt x="12690" y="14092"/>
                  <a:pt x="12605" y="14285"/>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path>
            </a:pathLst>
          </a:custGeom>
          <a:solidFill>
            <a:schemeClr val="bg1"/>
          </a:solidFill>
          <a:ln w="12700">
            <a:miter lim="400000"/>
          </a:ln>
        </p:spPr>
        <p:txBody>
          <a:bodyPr lIns="38100" tIns="38100" rIns="38100" bIns="38100" anchor="ctr"/>
          <a:lstStyle/>
          <a:p>
            <a:pPr algn="ctr" defTabSz="457200">
              <a:lnSpc>
                <a:spcPct val="120000"/>
              </a:lnSpc>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endParaRPr>
          </a:p>
        </p:txBody>
      </p:sp>
      <p:sp>
        <p:nvSpPr>
          <p:cNvPr id="105" name="矩形: 圆角 104"/>
          <p:cNvSpPr/>
          <p:nvPr>
            <p:custDataLst>
              <p:tags r:id="rId7"/>
            </p:custDataLst>
          </p:nvPr>
        </p:nvSpPr>
        <p:spPr>
          <a:xfrm>
            <a:off x="4946775" y="2263516"/>
            <a:ext cx="2319243" cy="2319243"/>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sp>
        <p:nvSpPr>
          <p:cNvPr id="104" name="形状"/>
          <p:cNvSpPr/>
          <p:nvPr>
            <p:custDataLst>
              <p:tags r:id="rId8"/>
            </p:custDataLst>
          </p:nvPr>
        </p:nvSpPr>
        <p:spPr>
          <a:xfrm>
            <a:off x="5782701" y="2995471"/>
            <a:ext cx="644619" cy="644619"/>
          </a:xfrm>
          <a:custGeom>
            <a:avLst/>
            <a:gdLst/>
            <a:ahLst/>
            <a:cxnLst>
              <a:cxn ang="0">
                <a:pos x="wd2" y="hd2"/>
              </a:cxn>
              <a:cxn ang="5400000">
                <a:pos x="wd2" y="hd2"/>
              </a:cxn>
              <a:cxn ang="10800000">
                <a:pos x="wd2" y="hd2"/>
              </a:cxn>
              <a:cxn ang="16200000">
                <a:pos x="wd2" y="hd2"/>
              </a:cxn>
            </a:cxnLst>
            <a:rect l="0" t="0" r="r" b="b"/>
            <a:pathLst>
              <a:path w="21600" h="21600" extrusionOk="0">
                <a:moveTo>
                  <a:pt x="20618" y="12012"/>
                </a:moveTo>
                <a:cubicBezTo>
                  <a:pt x="20614" y="12014"/>
                  <a:pt x="20611" y="12016"/>
                  <a:pt x="20607" y="12016"/>
                </a:cubicBezTo>
                <a:lnTo>
                  <a:pt x="19602" y="12268"/>
                </a:lnTo>
                <a:cubicBezTo>
                  <a:pt x="19256" y="12354"/>
                  <a:pt x="18984" y="12622"/>
                  <a:pt x="18892" y="12966"/>
                </a:cubicBezTo>
                <a:cubicBezTo>
                  <a:pt x="18703" y="13672"/>
                  <a:pt x="18421" y="14352"/>
                  <a:pt x="18053" y="14986"/>
                </a:cubicBezTo>
                <a:cubicBezTo>
                  <a:pt x="17873" y="15295"/>
                  <a:pt x="17876" y="15677"/>
                  <a:pt x="18060" y="15984"/>
                </a:cubicBezTo>
                <a:lnTo>
                  <a:pt x="18601" y="16885"/>
                </a:lnTo>
                <a:lnTo>
                  <a:pt x="16886" y="18600"/>
                </a:lnTo>
                <a:cubicBezTo>
                  <a:pt x="16882" y="18598"/>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2" y="18415"/>
                  <a:pt x="6617" y="18049"/>
                </a:cubicBezTo>
                <a:cubicBezTo>
                  <a:pt x="6465" y="17961"/>
                  <a:pt x="6296" y="17917"/>
                  <a:pt x="6127" y="17917"/>
                </a:cubicBezTo>
                <a:cubicBezTo>
                  <a:pt x="5951" y="17917"/>
                  <a:pt x="5777" y="17964"/>
                  <a:pt x="5621" y="18057"/>
                </a:cubicBezTo>
                <a:lnTo>
                  <a:pt x="4725" y="18595"/>
                </a:lnTo>
                <a:cubicBezTo>
                  <a:pt x="4722" y="18597"/>
                  <a:pt x="4718" y="18598"/>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2"/>
                </a:cubicBezTo>
                <a:lnTo>
                  <a:pt x="982" y="9587"/>
                </a:lnTo>
                <a:lnTo>
                  <a:pt x="1998" y="9333"/>
                </a:lnTo>
                <a:cubicBezTo>
                  <a:pt x="2343" y="9246"/>
                  <a:pt x="2616" y="8979"/>
                  <a:pt x="2708" y="8634"/>
                </a:cubicBezTo>
                <a:cubicBezTo>
                  <a:pt x="2897" y="7929"/>
                  <a:pt x="3179" y="7249"/>
                  <a:pt x="3548" y="6615"/>
                </a:cubicBezTo>
                <a:cubicBezTo>
                  <a:pt x="3727" y="6305"/>
                  <a:pt x="3724" y="5923"/>
                  <a:pt x="3540" y="5617"/>
                </a:cubicBezTo>
                <a:lnTo>
                  <a:pt x="3005" y="4725"/>
                </a:lnTo>
                <a:cubicBezTo>
                  <a:pt x="3004" y="4722"/>
                  <a:pt x="3002" y="4719"/>
                  <a:pt x="3000" y="4715"/>
                </a:cubicBezTo>
                <a:lnTo>
                  <a:pt x="4715" y="3000"/>
                </a:lnTo>
                <a:lnTo>
                  <a:pt x="5621" y="3543"/>
                </a:lnTo>
                <a:cubicBezTo>
                  <a:pt x="5777" y="3637"/>
                  <a:pt x="5951" y="3683"/>
                  <a:pt x="6127" y="3683"/>
                </a:cubicBezTo>
                <a:cubicBezTo>
                  <a:pt x="6296" y="3683"/>
                  <a:pt x="6465" y="3639"/>
                  <a:pt x="6618" y="3552"/>
                </a:cubicBezTo>
                <a:cubicBezTo>
                  <a:pt x="7251" y="3185"/>
                  <a:pt x="7929" y="2904"/>
                  <a:pt x="8632" y="2717"/>
                </a:cubicBezTo>
                <a:cubicBezTo>
                  <a:pt x="8976" y="2624"/>
                  <a:pt x="9244" y="2352"/>
                  <a:pt x="9331" y="2006"/>
                </a:cubicBezTo>
                <a:lnTo>
                  <a:pt x="9587" y="982"/>
                </a:lnTo>
                <a:lnTo>
                  <a:pt x="12012" y="982"/>
                </a:lnTo>
                <a:cubicBezTo>
                  <a:pt x="12014" y="986"/>
                  <a:pt x="12015" y="989"/>
                  <a:pt x="12016" y="993"/>
                </a:cubicBezTo>
                <a:lnTo>
                  <a:pt x="12269" y="2006"/>
                </a:lnTo>
                <a:cubicBezTo>
                  <a:pt x="12356" y="2352"/>
                  <a:pt x="12624" y="2624"/>
                  <a:pt x="12968" y="2717"/>
                </a:cubicBezTo>
                <a:cubicBezTo>
                  <a:pt x="13671" y="2904"/>
                  <a:pt x="14348" y="3185"/>
                  <a:pt x="14982" y="3552"/>
                </a:cubicBezTo>
                <a:cubicBezTo>
                  <a:pt x="15134" y="3639"/>
                  <a:pt x="15304" y="3683"/>
                  <a:pt x="15473" y="3683"/>
                </a:cubicBezTo>
                <a:cubicBezTo>
                  <a:pt x="15648" y="3683"/>
                  <a:pt x="15822" y="3637"/>
                  <a:pt x="15978" y="3543"/>
                </a:cubicBezTo>
                <a:lnTo>
                  <a:pt x="16884" y="3000"/>
                </a:lnTo>
                <a:lnTo>
                  <a:pt x="18600" y="4715"/>
                </a:lnTo>
                <a:cubicBezTo>
                  <a:pt x="18598" y="4719"/>
                  <a:pt x="18597" y="4722"/>
                  <a:pt x="18595" y="4725"/>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2"/>
                  <a:pt x="20618" y="12012"/>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9"/>
                  <a:pt x="17136" y="1968"/>
                  <a:pt x="16975" y="1968"/>
                </a:cubicBezTo>
                <a:cubicBezTo>
                  <a:pt x="16778" y="1968"/>
                  <a:pt x="16572" y="2043"/>
                  <a:pt x="16400" y="2145"/>
                </a:cubicBezTo>
                <a:lnTo>
                  <a:pt x="15473" y="2701"/>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1"/>
                </a:cubicBezTo>
                <a:lnTo>
                  <a:pt x="5200" y="2145"/>
                </a:lnTo>
                <a:cubicBezTo>
                  <a:pt x="5028" y="2043"/>
                  <a:pt x="4822" y="1968"/>
                  <a:pt x="4625" y="1968"/>
                </a:cubicBezTo>
                <a:cubicBezTo>
                  <a:pt x="4464" y="1968"/>
                  <a:pt x="4308" y="2019"/>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2"/>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3"/>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3"/>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2"/>
                  <a:pt x="21233" y="8730"/>
                  <a:pt x="20880" y="8641"/>
                </a:cubicBezTo>
                <a:moveTo>
                  <a:pt x="15709" y="10800"/>
                </a:moveTo>
                <a:cubicBezTo>
                  <a:pt x="15709" y="13346"/>
                  <a:pt x="13771" y="15438"/>
                  <a:pt x="11291" y="15685"/>
                </a:cubicBezTo>
                <a:lnTo>
                  <a:pt x="11291" y="12694"/>
                </a:lnTo>
                <a:cubicBezTo>
                  <a:pt x="12137" y="12476"/>
                  <a:pt x="12764" y="11714"/>
                  <a:pt x="12764" y="10800"/>
                </a:cubicBezTo>
                <a:cubicBezTo>
                  <a:pt x="12764" y="10630"/>
                  <a:pt x="12735" y="10468"/>
                  <a:pt x="12694" y="10310"/>
                </a:cubicBezTo>
                <a:lnTo>
                  <a:pt x="15308" y="8857"/>
                </a:lnTo>
                <a:cubicBezTo>
                  <a:pt x="15565" y="9453"/>
                  <a:pt x="15709" y="10110"/>
                  <a:pt x="15709" y="10800"/>
                </a:cubicBezTo>
                <a:moveTo>
                  <a:pt x="9818" y="10800"/>
                </a:moveTo>
                <a:cubicBezTo>
                  <a:pt x="9818" y="10258"/>
                  <a:pt x="10258" y="9818"/>
                  <a:pt x="10800" y="9818"/>
                </a:cubicBezTo>
                <a:cubicBezTo>
                  <a:pt x="11342" y="9818"/>
                  <a:pt x="11782" y="10258"/>
                  <a:pt x="11782" y="10800"/>
                </a:cubicBezTo>
                <a:cubicBezTo>
                  <a:pt x="11782" y="11342"/>
                  <a:pt x="11342" y="11782"/>
                  <a:pt x="10800" y="11782"/>
                </a:cubicBezTo>
                <a:cubicBezTo>
                  <a:pt x="10258" y="11782"/>
                  <a:pt x="9818" y="11342"/>
                  <a:pt x="9818" y="10800"/>
                </a:cubicBezTo>
                <a:moveTo>
                  <a:pt x="10309" y="15685"/>
                </a:moveTo>
                <a:cubicBezTo>
                  <a:pt x="7829" y="15438"/>
                  <a:pt x="5891" y="13346"/>
                  <a:pt x="5891" y="10800"/>
                </a:cubicBezTo>
                <a:cubicBezTo>
                  <a:pt x="5891" y="10110"/>
                  <a:pt x="6035" y="9453"/>
                  <a:pt x="6292" y="8857"/>
                </a:cubicBezTo>
                <a:lnTo>
                  <a:pt x="8906" y="10310"/>
                </a:lnTo>
                <a:cubicBezTo>
                  <a:pt x="8865" y="10468"/>
                  <a:pt x="8836" y="10630"/>
                  <a:pt x="8836" y="10800"/>
                </a:cubicBezTo>
                <a:cubicBezTo>
                  <a:pt x="8836" y="11714"/>
                  <a:pt x="9463" y="12476"/>
                  <a:pt x="10309" y="12694"/>
                </a:cubicBezTo>
                <a:cubicBezTo>
                  <a:pt x="10309" y="12694"/>
                  <a:pt x="10309" y="15685"/>
                  <a:pt x="10309" y="15685"/>
                </a:cubicBezTo>
                <a:close/>
                <a:moveTo>
                  <a:pt x="10800" y="5891"/>
                </a:moveTo>
                <a:cubicBezTo>
                  <a:pt x="12470" y="5891"/>
                  <a:pt x="13942" y="6727"/>
                  <a:pt x="14829" y="8000"/>
                </a:cubicBezTo>
                <a:lnTo>
                  <a:pt x="12220" y="9450"/>
                </a:lnTo>
                <a:cubicBezTo>
                  <a:pt x="11862" y="9074"/>
                  <a:pt x="11360" y="8836"/>
                  <a:pt x="10800" y="8836"/>
                </a:cubicBezTo>
                <a:cubicBezTo>
                  <a:pt x="10240" y="8836"/>
                  <a:pt x="9738" y="9074"/>
                  <a:pt x="9380" y="9450"/>
                </a:cubicBezTo>
                <a:lnTo>
                  <a:pt x="6771" y="8000"/>
                </a:lnTo>
                <a:cubicBezTo>
                  <a:pt x="7658" y="6727"/>
                  <a:pt x="9130"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path>
            </a:pathLst>
          </a:custGeom>
          <a:solidFill>
            <a:schemeClr val="bg1"/>
          </a:solidFill>
          <a:ln w="12700">
            <a:miter lim="400000"/>
          </a:ln>
        </p:spPr>
        <p:txBody>
          <a:bodyPr lIns="38100" tIns="38100" rIns="38100" bIns="38100" anchor="ctr"/>
          <a:lstStyle/>
          <a:p>
            <a:pPr algn="ctr" defTabSz="457200">
              <a:lnSpc>
                <a:spcPct val="120000"/>
              </a:lnSpc>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endParaRPr>
          </a:p>
        </p:txBody>
      </p:sp>
      <p:sp>
        <p:nvSpPr>
          <p:cNvPr id="101" name="矩形: 圆角 100"/>
          <p:cNvSpPr/>
          <p:nvPr>
            <p:custDataLst>
              <p:tags r:id="rId9"/>
            </p:custDataLst>
          </p:nvPr>
        </p:nvSpPr>
        <p:spPr>
          <a:xfrm>
            <a:off x="8115807" y="2263516"/>
            <a:ext cx="2319243" cy="2319243"/>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3" name="icon"/>
          <p:cNvSpPr/>
          <p:nvPr>
            <p:custDataLst>
              <p:tags r:id="rId10"/>
            </p:custDataLst>
          </p:nvPr>
        </p:nvSpPr>
        <p:spPr>
          <a:xfrm>
            <a:off x="9043721" y="2989926"/>
            <a:ext cx="409350" cy="646006"/>
          </a:xfrm>
          <a:custGeom>
            <a:avLst/>
            <a:gdLst/>
            <a:ahLst/>
            <a:cxnLst/>
            <a:rect l="l" t="t" r="r" b="b"/>
            <a:pathLst>
              <a:path w="621055" h="978642">
                <a:moveTo>
                  <a:pt x="13003" y="762005"/>
                </a:moveTo>
                <a:lnTo>
                  <a:pt x="181111" y="859062"/>
                </a:lnTo>
                <a:lnTo>
                  <a:pt x="0" y="978642"/>
                </a:lnTo>
                <a:close/>
                <a:moveTo>
                  <a:pt x="502622" y="186898"/>
                </a:moveTo>
                <a:lnTo>
                  <a:pt x="175090" y="754200"/>
                </a:lnTo>
                <a:lnTo>
                  <a:pt x="196101" y="766331"/>
                </a:lnTo>
                <a:lnTo>
                  <a:pt x="523633" y="199029"/>
                </a:lnTo>
                <a:close/>
                <a:moveTo>
                  <a:pt x="457985" y="161127"/>
                </a:moveTo>
                <a:lnTo>
                  <a:pt x="130453" y="728429"/>
                </a:lnTo>
                <a:lnTo>
                  <a:pt x="151464" y="740560"/>
                </a:lnTo>
                <a:lnTo>
                  <a:pt x="478996" y="173258"/>
                </a:lnTo>
                <a:close/>
                <a:moveTo>
                  <a:pt x="413348" y="135356"/>
                </a:moveTo>
                <a:lnTo>
                  <a:pt x="85816" y="702658"/>
                </a:lnTo>
                <a:lnTo>
                  <a:pt x="106827" y="714789"/>
                </a:lnTo>
                <a:lnTo>
                  <a:pt x="434359" y="147487"/>
                </a:lnTo>
                <a:close/>
                <a:moveTo>
                  <a:pt x="417712" y="61029"/>
                </a:moveTo>
                <a:lnTo>
                  <a:pt x="585820" y="158086"/>
                </a:lnTo>
                <a:lnTo>
                  <a:pt x="191736" y="840659"/>
                </a:lnTo>
                <a:lnTo>
                  <a:pt x="23628" y="743602"/>
                </a:lnTo>
                <a:close/>
                <a:moveTo>
                  <a:pt x="452947" y="0"/>
                </a:moveTo>
                <a:lnTo>
                  <a:pt x="621055" y="97057"/>
                </a:lnTo>
                <a:lnTo>
                  <a:pt x="596793" y="139079"/>
                </a:lnTo>
                <a:lnTo>
                  <a:pt x="428686" y="42022"/>
                </a:lnTo>
                <a:close/>
              </a:path>
            </a:pathLst>
          </a:custGeom>
          <a:solidFill>
            <a:schemeClr val="bg1"/>
          </a:solidFill>
          <a:ln w="12700">
            <a:miter lim="400000"/>
          </a:ln>
        </p:spPr>
        <p:txBody>
          <a:bodyPr lIns="38100" tIns="38100" rIns="38100" bIns="3810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sym typeface="+mn-ea"/>
            </a:endParaRPr>
          </a:p>
        </p:txBody>
      </p:sp>
    </p:spTree>
    <p:custDataLst>
      <p:tags r:id="rId11"/>
    </p:custData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rPr>
              <a:t>个人经历类问题</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1695401" y="1341132"/>
            <a:ext cx="8953564" cy="478538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请你做一个自我介绍？</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你印象最深刻的一件事是什么？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你的偶像是谁？</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你最失落的时候是什么时候，具体谈谈。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请介绍一下你的家乡(英文)</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说一说你的人生规划；你认为什么是一个好的**？</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你最喜欢的一本书是什么？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你在自我介绍中谈到你一直担任班长，做班长成功的准则是什么？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你身边发生的最具“正能量”的事情是什么？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如果你遇到你想考的专业的顶尖科学家，你会问他们什么问题?</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rgbClr val="4E7AB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rgbClr val="4E67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grpSp>
      <p:sp>
        <p:nvSpPr>
          <p:cNvPr id="2" name="任意多边形: 形状 3"/>
          <p:cNvSpPr/>
          <p:nvPr>
            <p:custDataLst>
              <p:tags r:id="rId4"/>
            </p:custDataLst>
          </p:nvPr>
        </p:nvSpPr>
        <p:spPr>
          <a:xfrm flipH="1">
            <a:off x="4913086" y="2741"/>
            <a:ext cx="7278914" cy="6858000"/>
          </a:xfrm>
          <a:custGeom>
            <a:avLst/>
            <a:gdLst>
              <a:gd name="connsiteX0" fmla="*/ 0 w 7278914"/>
              <a:gd name="connsiteY0" fmla="*/ 0 h 6858000"/>
              <a:gd name="connsiteX1" fmla="*/ 420914 w 7278914"/>
              <a:gd name="connsiteY1" fmla="*/ 0 h 6858000"/>
              <a:gd name="connsiteX2" fmla="*/ 7278914 w 7278914"/>
              <a:gd name="connsiteY2" fmla="*/ 6858000 h 6858000"/>
              <a:gd name="connsiteX3" fmla="*/ 0 w 727891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278914" h="6858000">
                <a:moveTo>
                  <a:pt x="0" y="0"/>
                </a:moveTo>
                <a:lnTo>
                  <a:pt x="420914" y="0"/>
                </a:lnTo>
                <a:lnTo>
                  <a:pt x="7278914" y="6858000"/>
                </a:lnTo>
                <a:lnTo>
                  <a:pt x="0" y="6858000"/>
                </a:lnTo>
                <a:close/>
              </a:path>
            </a:pathLst>
          </a:custGeom>
          <a:solidFill>
            <a:srgbClr val="4EC8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1800" dirty="0">
              <a:solidFill>
                <a:srgbClr val="FFFFFF"/>
              </a:solidFill>
              <a:latin typeface="微软雅黑" panose="020B0503020204020204" pitchFamily="34" charset="-122"/>
              <a:ea typeface="微软雅黑" panose="020B0503020204020204" pitchFamily="34" charset="-122"/>
            </a:endParaRPr>
          </a:p>
        </p:txBody>
      </p:sp>
      <p:sp>
        <p:nvSpPr>
          <p:cNvPr id="6" name="直角三角形 5"/>
          <p:cNvSpPr/>
          <p:nvPr>
            <p:custDataLst>
              <p:tags r:id="rId5"/>
            </p:custDataLst>
          </p:nvPr>
        </p:nvSpPr>
        <p:spPr>
          <a:xfrm rot="5400000" flipH="1">
            <a:off x="1828800" y="457200"/>
            <a:ext cx="4572000" cy="8229600"/>
          </a:xfrm>
          <a:prstGeom prst="rtTriangle">
            <a:avLst/>
          </a:prstGeom>
          <a:solidFill>
            <a:srgbClr val="31489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kumimoji="1" lang="zh-CN" altLang="en-US" sz="1600" b="1">
              <a:solidFill>
                <a:srgbClr val="FFFFFF"/>
              </a:solidFill>
              <a:latin typeface="微软雅黑" panose="020B0503020204020204" pitchFamily="34" charset="-122"/>
              <a:ea typeface="微软雅黑" panose="020B0503020204020204" pitchFamily="34" charset="-122"/>
            </a:endParaRPr>
          </a:p>
        </p:txBody>
      </p:sp>
      <p:sp>
        <p:nvSpPr>
          <p:cNvPr id="5" name="矩形 4"/>
          <p:cNvSpPr/>
          <p:nvPr>
            <p:custDataLst>
              <p:tags r:id="rId6"/>
            </p:custDataLst>
          </p:nvPr>
        </p:nvSpPr>
        <p:spPr>
          <a:xfrm>
            <a:off x="546100" y="1866900"/>
            <a:ext cx="11099800" cy="4459288"/>
          </a:xfrm>
          <a:prstGeom prst="rect">
            <a:avLst/>
          </a:prstGeom>
          <a:solidFill>
            <a:srgbClr val="FFFFFF"/>
          </a:solidFill>
          <a:ln>
            <a:noFill/>
          </a:ln>
          <a:effectLst>
            <a:outerShdw blurRad="165100" algn="ctr" rotWithShape="0">
              <a:srgbClr val="0D0D0D">
                <a:alpha val="1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kumimoji="1" lang="zh-CN" altLang="en-US" sz="1600" b="1">
              <a:solidFill>
                <a:srgbClr val="FFFFFF"/>
              </a:solidFill>
              <a:latin typeface="微软雅黑" panose="020B0503020204020204" pitchFamily="34" charset="-122"/>
              <a:ea typeface="微软雅黑" panose="020B0503020204020204" pitchFamily="34" charset="-122"/>
            </a:endParaRPr>
          </a:p>
        </p:txBody>
      </p:sp>
      <p:sp>
        <p:nvSpPr>
          <p:cNvPr id="8" name="文本框 7"/>
          <p:cNvSpPr txBox="1"/>
          <p:nvPr>
            <p:custDataLst>
              <p:tags r:id="rId7"/>
            </p:custDataLst>
          </p:nvPr>
        </p:nvSpPr>
        <p:spPr>
          <a:xfrm>
            <a:off x="670560" y="622674"/>
            <a:ext cx="9228455" cy="853267"/>
          </a:xfrm>
          <a:prstGeom prst="rect">
            <a:avLst/>
          </a:prstGeom>
          <a:noFill/>
        </p:spPr>
        <p:txBody>
          <a:bodyPr wrap="square" lIns="90000" tIns="46800" rIns="90000" bIns="46800" rtlCol="0">
            <a:normAutofit/>
          </a:bodyPr>
          <a:lstStyle/>
          <a:p>
            <a:pPr marL="0" indent="0" algn="l">
              <a:lnSpc>
                <a:spcPct val="120000"/>
              </a:lnSpc>
              <a:spcBef>
                <a:spcPts val="300"/>
              </a:spcBef>
              <a:spcAft>
                <a:spcPts val="300"/>
              </a:spcAft>
              <a:buSzPct val="100000"/>
            </a:pPr>
            <a:r>
              <a:rPr lang="en-US" altLang="zh-CN" sz="1800" b="1" u="none" strike="noStrike" spc="300" baseline="0" dirty="0">
                <a:solidFill>
                  <a:srgbClr val="4E67C8"/>
                </a:solidFill>
                <a:uLnTx/>
                <a:uFillTx/>
                <a:latin typeface="微软雅黑" panose="020B0503020204020204" pitchFamily="34" charset="-122"/>
                <a:ea typeface="微软雅黑" panose="020B0503020204020204" pitchFamily="34" charset="-122"/>
                <a:cs typeface="微软雅黑" panose="020B0503020204020204" pitchFamily="34" charset="-122"/>
              </a:rPr>
              <a:t>STAR法则,即为Situation Task Action Result的缩写，具体含义是:</a:t>
            </a:r>
            <a:endParaRPr lang="en-US" altLang="zh-CN" sz="1800" b="1" u="none" strike="noStrike" spc="300" baseline="0" dirty="0">
              <a:solidFill>
                <a:srgbClr val="4E67C8"/>
              </a:solidFill>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9" name="文本框 8"/>
          <p:cNvSpPr txBox="1"/>
          <p:nvPr>
            <p:custDataLst>
              <p:tags r:id="rId8"/>
            </p:custDataLst>
          </p:nvPr>
        </p:nvSpPr>
        <p:spPr>
          <a:xfrm>
            <a:off x="950595" y="2200622"/>
            <a:ext cx="10572115" cy="3608070"/>
          </a:xfrm>
          <a:prstGeom prst="rect">
            <a:avLst/>
          </a:prstGeom>
          <a:noFill/>
        </p:spPr>
        <p:txBody>
          <a:bodyPr wrap="square" lIns="90000" tIns="46800" rIns="90000" bIns="46800" rtlCol="0">
            <a:normAutofit/>
          </a:bodyPr>
          <a:lstStyle>
            <a:defPPr>
              <a:defRPr lang="zh-CN"/>
            </a:defPPr>
            <a:lvl1pPr fontAlgn="auto">
              <a:lnSpc>
                <a:spcPct val="130000"/>
              </a:lnSpc>
              <a:spcAft>
                <a:spcPts val="1000"/>
              </a:spcAft>
              <a:defRPr sz="1600" spc="150"/>
            </a:lvl1pPr>
          </a:lstStyle>
          <a:p>
            <a:pPr marL="285750" lvl="0" indent="-285750" algn="l" fontAlgn="ctr">
              <a:lnSpc>
                <a:spcPct val="150000"/>
              </a:lnSpc>
              <a:spcBef>
                <a:spcPts val="1000"/>
              </a:spcBef>
              <a:spcAft>
                <a:spcPts val="0"/>
              </a:spcAft>
              <a:buClr>
                <a:schemeClr val="tx1">
                  <a:lumMod val="75000"/>
                  <a:lumOff val="25000"/>
                </a:schemeClr>
              </a:buClr>
              <a:buSzPct val="130000"/>
              <a:buFont typeface="Arial" panose="020B0604020202020204" pitchFamily="34" charset="0"/>
              <a:buChar char="•"/>
            </a:pPr>
            <a:r>
              <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rPr>
              <a:t>Situation: 事情是在什么情况下发生</a:t>
            </a:r>
            <a:endPar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50000"/>
              </a:lnSpc>
              <a:spcBef>
                <a:spcPts val="1000"/>
              </a:spcBef>
              <a:spcAft>
                <a:spcPts val="0"/>
              </a:spcAft>
              <a:buClr>
                <a:schemeClr val="tx1">
                  <a:lumMod val="75000"/>
                  <a:lumOff val="25000"/>
                </a:schemeClr>
              </a:buClr>
              <a:buSzPct val="130000"/>
              <a:buFont typeface="Arial" panose="020B0604020202020204" pitchFamily="34" charset="0"/>
              <a:buChar char="•"/>
            </a:pPr>
            <a:r>
              <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rPr>
              <a:t>Task: 你是如何明确你的任务的</a:t>
            </a:r>
            <a:endPar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50000"/>
              </a:lnSpc>
              <a:spcBef>
                <a:spcPts val="1000"/>
              </a:spcBef>
              <a:spcAft>
                <a:spcPts val="0"/>
              </a:spcAft>
              <a:buClr>
                <a:schemeClr val="tx1">
                  <a:lumMod val="75000"/>
                  <a:lumOff val="25000"/>
                </a:schemeClr>
              </a:buClr>
              <a:buSzPct val="130000"/>
              <a:buFont typeface="Arial" panose="020B0604020202020204" pitchFamily="34" charset="0"/>
              <a:buChar char="•"/>
            </a:pPr>
            <a:r>
              <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rPr>
              <a:t>Action: 针对这样的情况分析，你采用了什么行动方式</a:t>
            </a:r>
            <a:endPar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50000"/>
              </a:lnSpc>
              <a:spcBef>
                <a:spcPts val="1000"/>
              </a:spcBef>
              <a:spcAft>
                <a:spcPts val="0"/>
              </a:spcAft>
              <a:buClr>
                <a:schemeClr val="tx1">
                  <a:lumMod val="75000"/>
                  <a:lumOff val="25000"/>
                </a:schemeClr>
              </a:buClr>
              <a:buSzPct val="130000"/>
              <a:buFont typeface="Arial" panose="020B0604020202020204" pitchFamily="34" charset="0"/>
              <a:buChar char="•"/>
            </a:pPr>
            <a:r>
              <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rPr>
              <a:t>Result: 结果怎样，在这样的情况下你学习到了什么</a:t>
            </a:r>
            <a:endPar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50000"/>
              </a:lnSpc>
              <a:spcBef>
                <a:spcPts val="1000"/>
              </a:spcBef>
              <a:spcAft>
                <a:spcPts val="0"/>
              </a:spcAft>
              <a:buClr>
                <a:schemeClr val="tx1">
                  <a:lumMod val="75000"/>
                  <a:lumOff val="25000"/>
                </a:schemeClr>
              </a:buClr>
              <a:buSzPct val="130000"/>
              <a:buFont typeface="Arial" panose="020B0604020202020204" pitchFamily="34" charset="0"/>
              <a:buChar char="•"/>
            </a:pPr>
            <a:r>
              <a:rPr lang="zh-CN" altLang="en-US"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rPr>
              <a:t>简而言之，STAR法则，就是一种讲述自己故事的方式，或者说，是一个清晰、条理的作文模板。不管是什么，合理熟练运用此法则，可以轻松的对面试官描述事物的逻辑方式，表现出自己分析阐述问题的清晰性、条理性和逻辑性。</a:t>
            </a:r>
            <a:endParaRPr lang="zh-CN" altLang="en-US"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副标题 1"/>
          <p:cNvSpPr>
            <a:spLocks noGrp="1"/>
          </p:cNvSpPr>
          <p:nvPr>
            <p:ph type="subTitle" idx="1"/>
          </p:nvPr>
        </p:nvSpPr>
        <p:spPr/>
        <p:txBody>
          <a:bodyPr/>
          <a:p>
            <a:endParaRPr lang="zh-CN" altLang="en-US"/>
          </a:p>
        </p:txBody>
      </p:sp>
      <p:sp>
        <p:nvSpPr>
          <p:cNvPr id="3" name="标题 2"/>
          <p:cNvSpPr>
            <a:spLocks noGrp="1"/>
          </p:cNvSpPr>
          <p:nvPr>
            <p:ph type="ctrTitle"/>
          </p:nvPr>
        </p:nvSpPr>
        <p:spPr/>
        <p:txBody>
          <a:bodyPr/>
          <a:p>
            <a:endParaRPr lang="zh-CN" altLang="en-US"/>
          </a:p>
        </p:txBody>
      </p:sp>
      <p:pic>
        <p:nvPicPr>
          <p:cNvPr id="4" name="图片 3"/>
          <p:cNvPicPr>
            <a:picLocks noChangeAspect="1"/>
          </p:cNvPicPr>
          <p:nvPr/>
        </p:nvPicPr>
        <p:blipFill>
          <a:blip r:embed="rId1"/>
          <a:stretch>
            <a:fillRect/>
          </a:stretch>
        </p:blipFill>
        <p:spPr>
          <a:xfrm>
            <a:off x="788670" y="533400"/>
            <a:ext cx="10614660" cy="5791200"/>
          </a:xfrm>
          <a:prstGeom prst="rect">
            <a:avLst/>
          </a:prstGeom>
        </p:spPr>
      </p:pic>
    </p:spTree>
    <p:custDataLst>
      <p:tags r:id="rId2"/>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矩形 6"/>
          <p:cNvSpPr/>
          <p:nvPr userDrawn="1">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baseline="0">
              <a:solidFill>
                <a:schemeClr val="dk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userDrawn="1">
            <p:custDataLst>
              <p:tags r:id="rId2"/>
            </p:custDataLst>
          </p:nvPr>
        </p:nvPicPr>
        <p:blipFill rotWithShape="1">
          <a:blip r:embed="rId3"/>
          <a:srcRect/>
          <a:stretch>
            <a:fillRect/>
          </a:stretch>
        </p:blipFill>
        <p:spPr>
          <a:xfrm>
            <a:off x="0" y="5391785"/>
            <a:ext cx="12192000" cy="1466215"/>
          </a:xfrm>
          <a:prstGeom prst="rect">
            <a:avLst/>
          </a:prstGeom>
        </p:spPr>
      </p:pic>
      <p:sp>
        <p:nvSpPr>
          <p:cNvPr id="16" name="任意多边形: 形状 28"/>
          <p:cNvSpPr/>
          <p:nvPr userDrawn="1">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矩形 13"/>
          <p:cNvSpPr/>
          <p:nvPr>
            <p:custDataLst>
              <p:tags r:id="rId5"/>
            </p:custDataLst>
          </p:nvPr>
        </p:nvSpPr>
        <p:spPr>
          <a:xfrm>
            <a:off x="2743179" y="1369433"/>
            <a:ext cx="6705653" cy="5031257"/>
          </a:xfrm>
          <a:prstGeom prst="rect">
            <a:avLst/>
          </a:prstGeom>
          <a:solidFill>
            <a:schemeClr val="lt2"/>
          </a:solidFill>
          <a:ln>
            <a:noFill/>
          </a:ln>
          <a:effectLst>
            <a:outerShdw blurRad="254000" dir="5400000" algn="ctr" rotWithShape="0">
              <a:schemeClr val="lt2">
                <a:lumMod val="75000"/>
                <a:alpha val="7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p>
            <a:pPr lvl="0" algn="ctr">
              <a:buClrTx/>
              <a:buSzTx/>
              <a:buFontTx/>
            </a:pPr>
            <a:r>
              <a:rPr lang="zh-CN" altLang="en-US">
                <a:solidFill>
                  <a:schemeClr val="dk1"/>
                </a:solidFill>
                <a:latin typeface="微软雅黑" panose="020B0503020204020204" pitchFamily="34" charset="-122"/>
                <a:ea typeface="微软雅黑" panose="020B0503020204020204" pitchFamily="34" charset="-122"/>
                <a:sym typeface="+mn-ea"/>
              </a:rPr>
              <a:t>2</a:t>
            </a:r>
            <a:endParaRPr lang="zh-CN" altLang="en-US">
              <a:solidFill>
                <a:schemeClr val="dk1"/>
              </a:solidFill>
              <a:latin typeface="微软雅黑" panose="020B0503020204020204" pitchFamily="34" charset="-122"/>
              <a:ea typeface="微软雅黑" panose="020B0503020204020204" pitchFamily="34" charset="-122"/>
              <a:sym typeface="+mn-ea"/>
            </a:endParaRPr>
          </a:p>
        </p:txBody>
      </p:sp>
      <p:sp>
        <p:nvSpPr>
          <p:cNvPr id="5" name="文本框 4"/>
          <p:cNvSpPr txBox="1"/>
          <p:nvPr>
            <p:custDataLst>
              <p:tags r:id="rId6"/>
            </p:custDataLst>
          </p:nvPr>
        </p:nvSpPr>
        <p:spPr>
          <a:xfrm>
            <a:off x="457155" y="152401"/>
            <a:ext cx="11277689" cy="609600"/>
          </a:xfrm>
          <a:prstGeom prst="rect">
            <a:avLst/>
          </a:prstGeom>
          <a:noFill/>
        </p:spPr>
        <p:txBody>
          <a:bodyPr wrap="square" lIns="63500" tIns="25400" rIns="63500" bIns="25400" rtlCol="0" anchor="ctr" anchorCtr="0">
            <a:normAutofit/>
          </a:bodyPr>
          <a:p>
            <a:pPr marL="0" indent="0" algn="l">
              <a:lnSpc>
                <a:spcPct val="100000"/>
              </a:lnSpc>
              <a:spcBef>
                <a:spcPts val="0"/>
              </a:spcBef>
              <a:spcAft>
                <a:spcPts val="0"/>
              </a:spcAft>
              <a:buSzPct val="100000"/>
              <a:buNone/>
            </a:pPr>
            <a:r>
              <a:rPr lang="zh-CN" altLang="en-US" sz="3400" b="1" spc="180" dirty="0">
                <a:solidFill>
                  <a:schemeClr val="accent1"/>
                </a:solidFill>
                <a:latin typeface="微软雅黑" panose="020B0503020204020204" pitchFamily="34" charset="-122"/>
                <a:ea typeface="微软雅黑" panose="020B0503020204020204" pitchFamily="34" charset="-122"/>
              </a:rPr>
              <a:t>时政第一类题型：使用辩证思维的试题</a:t>
            </a:r>
            <a:endParaRPr lang="zh-CN" altLang="en-US" sz="3400" b="1" spc="180" dirty="0">
              <a:solidFill>
                <a:schemeClr val="accent1"/>
              </a:solidFill>
              <a:latin typeface="微软雅黑" panose="020B0503020204020204" pitchFamily="34" charset="-122"/>
              <a:ea typeface="微软雅黑" panose="020B0503020204020204" pitchFamily="34" charset="-122"/>
            </a:endParaRPr>
          </a:p>
        </p:txBody>
      </p:sp>
      <p:sp>
        <p:nvSpPr>
          <p:cNvPr id="6" name="Title 6"/>
          <p:cNvSpPr txBox="1"/>
          <p:nvPr>
            <p:custDataLst>
              <p:tags r:id="rId7"/>
            </p:custDataLst>
          </p:nvPr>
        </p:nvSpPr>
        <p:spPr>
          <a:xfrm>
            <a:off x="3047981" y="1674236"/>
            <a:ext cx="6096038" cy="4421644"/>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你如何看待无现金社会</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你如何看待网红带货</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你如何看待地摊经济</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请就线上教育谈谈你的看法</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请谈谈你对电子书的看法</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请谈谈你对文理不分科的看法</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你如何看待大数据</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你怎么看待共享单车</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矩形 11"/>
          <p:cNvSpPr/>
          <p:nvPr>
            <p:custDataLst>
              <p:tags r:id="rId8"/>
            </p:custDataLst>
          </p:nvPr>
        </p:nvSpPr>
        <p:spPr>
          <a:xfrm>
            <a:off x="10058481" y="2743222"/>
            <a:ext cx="2133617" cy="2590821"/>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1" name="矩形 10"/>
          <p:cNvSpPr/>
          <p:nvPr>
            <p:custDataLst>
              <p:tags r:id="rId9"/>
            </p:custDataLst>
          </p:nvPr>
        </p:nvSpPr>
        <p:spPr>
          <a:xfrm>
            <a:off x="0" y="2743222"/>
            <a:ext cx="2133617" cy="2590821"/>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Tree>
    <p:custDataLst>
      <p:tags r:id="rId10"/>
    </p:custData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userDrawn="1">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userDrawn="1">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cxnSp>
        <p:nvCxnSpPr>
          <p:cNvPr id="4" name="PA-直接连接符 9"/>
          <p:cNvCxnSpPr/>
          <p:nvPr>
            <p:custDataLst>
              <p:tags r:id="rId4"/>
            </p:custDataLst>
          </p:nvPr>
        </p:nvCxnSpPr>
        <p:spPr>
          <a:xfrm flipH="1" flipV="1">
            <a:off x="9601835" y="0"/>
            <a:ext cx="2557145" cy="2571115"/>
          </a:xfrm>
          <a:prstGeom prst="line">
            <a:avLst/>
          </a:prstGeom>
          <a:ln w="1270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PA-直角三角形 5"/>
          <p:cNvSpPr/>
          <p:nvPr>
            <p:custDataLst>
              <p:tags r:id="rId5"/>
            </p:custDataLst>
          </p:nvPr>
        </p:nvSpPr>
        <p:spPr>
          <a:xfrm>
            <a:off x="9923145" y="635"/>
            <a:ext cx="2268855" cy="2284730"/>
          </a:xfrm>
          <a:custGeom>
            <a:avLst/>
            <a:gdLst>
              <a:gd name="connsiteX0" fmla="*/ 0 w 2268855"/>
              <a:gd name="connsiteY0" fmla="*/ 0 h 2284730"/>
              <a:gd name="connsiteX1" fmla="*/ 2268855 w 2268855"/>
              <a:gd name="connsiteY1" fmla="*/ 0 h 2284730"/>
              <a:gd name="connsiteX2" fmla="*/ 2268855 w 2268855"/>
              <a:gd name="connsiteY2" fmla="*/ 2284730 h 2284730"/>
            </a:gdLst>
            <a:ahLst/>
            <a:cxnLst>
              <a:cxn ang="0">
                <a:pos x="connsiteX0" y="connsiteY0"/>
              </a:cxn>
              <a:cxn ang="0">
                <a:pos x="connsiteX1" y="connsiteY1"/>
              </a:cxn>
              <a:cxn ang="0">
                <a:pos x="connsiteX2" y="connsiteY2"/>
              </a:cxn>
            </a:cxnLst>
            <a:rect l="l" t="t" r="r" b="b"/>
            <a:pathLst>
              <a:path w="2268855" h="2284730">
                <a:moveTo>
                  <a:pt x="0" y="0"/>
                </a:moveTo>
                <a:lnTo>
                  <a:pt x="2268855" y="0"/>
                </a:lnTo>
                <a:lnTo>
                  <a:pt x="2268855" y="2284730"/>
                </a:lnTo>
                <a:close/>
              </a:path>
            </a:pathLst>
          </a:custGeom>
          <a:solidFill>
            <a:schemeClr val="lt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6" name="PA-直角三角形 8"/>
          <p:cNvSpPr/>
          <p:nvPr>
            <p:custDataLst>
              <p:tags r:id="rId6"/>
            </p:custDataLst>
          </p:nvPr>
        </p:nvSpPr>
        <p:spPr>
          <a:xfrm>
            <a:off x="0" y="5401945"/>
            <a:ext cx="1459865" cy="1456055"/>
          </a:xfrm>
          <a:prstGeom prst="rtTriangle">
            <a:avLst/>
          </a:prstGeom>
          <a:solidFill>
            <a:schemeClr val="lt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cxnSp>
        <p:nvCxnSpPr>
          <p:cNvPr id="7" name="PA-直接连接符 9"/>
          <p:cNvCxnSpPr/>
          <p:nvPr>
            <p:custDataLst>
              <p:tags r:id="rId7"/>
            </p:custDataLst>
          </p:nvPr>
        </p:nvCxnSpPr>
        <p:spPr>
          <a:xfrm flipH="1" flipV="1">
            <a:off x="10160" y="4983480"/>
            <a:ext cx="1980565" cy="1905000"/>
          </a:xfrm>
          <a:prstGeom prst="line">
            <a:avLst/>
          </a:prstGeom>
          <a:ln w="1270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8"/>
            </p:custDataLst>
          </p:nvPr>
        </p:nvSpPr>
        <p:spPr>
          <a:xfrm>
            <a:off x="609562" y="990608"/>
            <a:ext cx="10972876" cy="762000"/>
          </a:xfrm>
          <a:prstGeom prst="rect">
            <a:avLst/>
          </a:prstGeom>
          <a:noFill/>
        </p:spPr>
        <p:txBody>
          <a:bodyPr wrap="square" lIns="63500" tIns="25400" rIns="63500" bIns="25400" rtlCol="0" anchor="t" anchorCtr="0">
            <a:normAutofit lnSpcReduction="10000"/>
          </a:bodyPr>
          <a:p>
            <a:pPr marL="0" indent="0" algn="ctr">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时政第二类题型：使用PRS的试题</a:t>
            </a:r>
            <a:endParaRPr lang="zh-CN" altLang="en-US" sz="4400" b="1" spc="280"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Title 6"/>
          <p:cNvSpPr txBox="1"/>
          <p:nvPr>
            <p:custDataLst>
              <p:tags r:id="rId9"/>
            </p:custDataLst>
          </p:nvPr>
        </p:nvSpPr>
        <p:spPr>
          <a:xfrm>
            <a:off x="1600200" y="1981216"/>
            <a:ext cx="8991600" cy="3962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关于医患关系紧张的事情你怎么看？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老人摔倒了你扶不扶？</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现在青少年近视眼比例越来越高，你怎么看？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有些中学生家长帮助中学生购买专利论文等，你怎么看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关于食品安全越来越严重，你怎么看？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关于疫苗安全问题，你怎么看？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越来越多的中小学生沉迷于网络游戏，你有什么看法？</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0"/>
    </p:custData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userDrawn="1">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userDrawn="1">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4"/>
            </p:custDataLst>
          </p:nvPr>
        </p:nvSpPr>
        <p:spPr>
          <a:xfrm>
            <a:off x="609562" y="609519"/>
            <a:ext cx="10972876" cy="638174"/>
          </a:xfrm>
          <a:prstGeom prst="rect">
            <a:avLst/>
          </a:prstGeom>
          <a:noFill/>
        </p:spPr>
        <p:txBody>
          <a:bodyPr wrap="square" lIns="63500" tIns="25400" rIns="63500" bIns="25400" rtlCol="0" anchor="t" anchorCtr="0">
            <a:normAutofit/>
          </a:bodyPr>
          <a:p>
            <a:pPr marL="0" indent="0" algn="ctr">
              <a:lnSpc>
                <a:spcPct val="100000"/>
              </a:lnSpc>
              <a:spcBef>
                <a:spcPts val="0"/>
              </a:spcBef>
              <a:spcAft>
                <a:spcPts val="0"/>
              </a:spcAft>
              <a:buSzPct val="100000"/>
              <a:buNone/>
            </a:pPr>
            <a:r>
              <a:rPr lang="zh-CN" altLang="en-US" sz="3600" b="1" spc="200" dirty="0">
                <a:solidFill>
                  <a:schemeClr val="accent1"/>
                </a:solidFill>
                <a:latin typeface="微软雅黑" panose="020B0503020204020204" pitchFamily="34" charset="-122"/>
                <a:ea typeface="微软雅黑" panose="020B0503020204020204" pitchFamily="34" charset="-122"/>
              </a:rPr>
              <a:t>第三种类型：一提二分三跳</a:t>
            </a:r>
            <a:endParaRPr lang="zh-CN" altLang="en-US" sz="3600" b="1" spc="20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5"/>
            </p:custDataLst>
          </p:nvPr>
        </p:nvSpPr>
        <p:spPr>
          <a:xfrm>
            <a:off x="2609850" y="1982754"/>
            <a:ext cx="6972300" cy="3656088"/>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对小我融入大我，你怎么看？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有人说选择大于努力，你怎么看？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有人说奋斗是年轻人最该做的事情，你怎么看？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你认为什么是成功？</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有的人过马路会看手机，温州开出了第一张罚单，你怎么看？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有人说道德是科技发展的绊脚石，你同意么？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浙江省有个政策说办事要做多跑一次，你同意么？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矩形 11"/>
          <p:cNvSpPr/>
          <p:nvPr>
            <p:custDataLst>
              <p:tags r:id="rId6"/>
            </p:custDataLst>
          </p:nvPr>
        </p:nvSpPr>
        <p:spPr>
          <a:xfrm>
            <a:off x="2277859" y="1808640"/>
            <a:ext cx="7636389" cy="4004319"/>
          </a:xfrm>
          <a:prstGeom prst="rect">
            <a:avLst/>
          </a:prstGeom>
          <a:noFill/>
          <a:ln w="12700" cmpd="sng">
            <a:solidFill>
              <a:schemeClr val="accent1">
                <a:shade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6" name="矩形 12"/>
          <p:cNvSpPr/>
          <p:nvPr>
            <p:custDataLst>
              <p:tags r:id="rId7"/>
            </p:custDataLst>
          </p:nvPr>
        </p:nvSpPr>
        <p:spPr>
          <a:xfrm>
            <a:off x="9582224" y="2287557"/>
            <a:ext cx="1066165" cy="457204"/>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8" name="矩形 12"/>
          <p:cNvSpPr/>
          <p:nvPr>
            <p:custDataLst>
              <p:tags r:id="rId8"/>
            </p:custDataLst>
          </p:nvPr>
        </p:nvSpPr>
        <p:spPr>
          <a:xfrm>
            <a:off x="1390650" y="4876839"/>
            <a:ext cx="1219835" cy="457204"/>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rPr>
              <a:t>时政分析题</a:t>
            </a:r>
            <a:r>
              <a:rPr lang="en-US" altLang="zh-CN" sz="3400" b="1" spc="180" dirty="0">
                <a:solidFill>
                  <a:schemeClr val="lt1"/>
                </a:solidFill>
                <a:latin typeface="微软雅黑" panose="020B0503020204020204" pitchFamily="34" charset="-122"/>
                <a:ea typeface="微软雅黑" panose="020B0503020204020204" pitchFamily="34" charset="-122"/>
              </a:rPr>
              <a:t>-</a:t>
            </a:r>
            <a:r>
              <a:rPr lang="zh-CN" altLang="en-US" sz="3400" b="1" spc="180" dirty="0">
                <a:solidFill>
                  <a:schemeClr val="lt1"/>
                </a:solidFill>
                <a:latin typeface="微软雅黑" panose="020B0503020204020204" pitchFamily="34" charset="-122"/>
                <a:ea typeface="微软雅黑" panose="020B0503020204020204" pitchFamily="34" charset="-122"/>
              </a:rPr>
              <a:t>请判断用那种思维？</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2" name="Title 6"/>
          <p:cNvSpPr txBox="1"/>
          <p:nvPr>
            <p:custDataLst>
              <p:tags r:id="rId3"/>
            </p:custDataLst>
          </p:nvPr>
        </p:nvSpPr>
        <p:spPr>
          <a:xfrm>
            <a:off x="2914631" y="1524020"/>
            <a:ext cx="6362738" cy="4267213"/>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关于魏泽西事件你怎么看？</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老人摔倒了扶不扶？</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如何看待中小学生减负越减越重的问题？</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中国新四大发明是什么？如何看待移动支付？</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如何看待医患关系紧张这个事情</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近期接连发生高铁霸座事件，你怎么看？</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如何看待医患关系？</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马云提出无现金社会，你如何看待无现金社会？</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对目前的中美贸易战，有哪些见解和看法？</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谈一谈对大数据的理解</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sym typeface="+mn-ea"/>
              </a:rPr>
              <a:t>时政分析题</a:t>
            </a:r>
            <a:r>
              <a:rPr lang="en-US" altLang="zh-CN" sz="3400" b="1" spc="180" dirty="0">
                <a:solidFill>
                  <a:schemeClr val="lt1"/>
                </a:solidFill>
                <a:latin typeface="微软雅黑" panose="020B0503020204020204" pitchFamily="34" charset="-122"/>
                <a:ea typeface="微软雅黑" panose="020B0503020204020204" pitchFamily="34" charset="-122"/>
                <a:sym typeface="+mn-ea"/>
              </a:rPr>
              <a:t>-</a:t>
            </a:r>
            <a:r>
              <a:rPr lang="zh-CN" altLang="en-US" sz="3400" b="1" spc="180" dirty="0">
                <a:solidFill>
                  <a:schemeClr val="lt1"/>
                </a:solidFill>
                <a:latin typeface="微软雅黑" panose="020B0503020204020204" pitchFamily="34" charset="-122"/>
                <a:ea typeface="微软雅黑" panose="020B0503020204020204" pitchFamily="34" charset="-122"/>
                <a:sym typeface="+mn-ea"/>
              </a:rPr>
              <a:t>请判断用那种思维？</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2" name="Title 6"/>
          <p:cNvSpPr txBox="1"/>
          <p:nvPr>
            <p:custDataLst>
              <p:tags r:id="rId3"/>
            </p:custDataLst>
          </p:nvPr>
        </p:nvSpPr>
        <p:spPr>
          <a:xfrm>
            <a:off x="1047731" y="1521594"/>
            <a:ext cx="10096538" cy="4632973"/>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AlphaGo在围棋上战胜人类，人类应该高兴还是担忧？</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如何看待互联网+？</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对共享单车的看法与改进措施？</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重庆发生一起乘客抢司机方向盘导致多人坠河死亡事件，你们看？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据世界卫生组织统计，全球抑郁症患者已达3.5亿人，每年因抑郁症轻生的死亡人数高达百万。我国每年约有28万人自杀，诊断的的大部分诱因便是抑郁症，而抑郁症在我国的就医率却不足10%。针对这一种现象，你有什么看法？</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很多参加自主招生或三位一体的学生，家长帮助资质造假，买论文，买专利，针对这样的现象你怎么看?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sym typeface="+mn-ea"/>
              </a:rPr>
              <a:t>时政分析题</a:t>
            </a:r>
            <a:r>
              <a:rPr lang="en-US" altLang="zh-CN" sz="3400" b="1" spc="180" dirty="0">
                <a:solidFill>
                  <a:schemeClr val="lt1"/>
                </a:solidFill>
                <a:latin typeface="微软雅黑" panose="020B0503020204020204" pitchFamily="34" charset="-122"/>
                <a:ea typeface="微软雅黑" panose="020B0503020204020204" pitchFamily="34" charset="-122"/>
                <a:sym typeface="+mn-ea"/>
              </a:rPr>
              <a:t>-</a:t>
            </a:r>
            <a:r>
              <a:rPr lang="zh-CN" altLang="en-US" sz="3400" b="1" spc="180" dirty="0">
                <a:solidFill>
                  <a:schemeClr val="lt1"/>
                </a:solidFill>
                <a:latin typeface="微软雅黑" panose="020B0503020204020204" pitchFamily="34" charset="-122"/>
                <a:ea typeface="微软雅黑" panose="020B0503020204020204" pitchFamily="34" charset="-122"/>
                <a:sym typeface="+mn-ea"/>
              </a:rPr>
              <a:t>请判断用那种思维？</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1428701" y="1341132"/>
            <a:ext cx="9486964" cy="478538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startAt="17"/>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一项调查数据显示，我国青少年喜欢的20个经典动漫形象中只有1个来自中国。孩子们对白雪公主、丑小鸭等西方童话角色往往耳熟能详，对孟姜女、田螺姑娘等中国民间故事人物却知之甚少。可以说，中华民间故事在当代生活中已严重失落。针对这种现象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7"/>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近年来，在各大高校出现了“代取快递、代拿外卖、代买东西、代写作业、代上课……”等现象，校园内的“跑男跑女”们用自己的跑腿服务换取一定报酬，这种现象被称为“跑腿经济”。对此，谈谈你的看法。</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7"/>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12岁小学生打赏网络主播，花掉环卫工母亲4万元积蓄, 去年底的一项调查数据显示，被调查未成年人互联网总体普及率高达98.1%。与之相伴的是，网络成瘾现象十分严峻。 对此，请谈谈你的看法。</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7"/>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食品安全问题这两年引起社会广泛关注，前段时期，知名水饺品牌又爆出检验出细菌超标，对此你有什么看法？</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rPr>
              <a:t>知识储备类题目</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2" name="Title 6"/>
          <p:cNvSpPr txBox="1"/>
          <p:nvPr>
            <p:custDataLst>
              <p:tags r:id="rId3"/>
            </p:custDataLst>
          </p:nvPr>
        </p:nvSpPr>
        <p:spPr>
          <a:xfrm>
            <a:off x="2781281" y="1524020"/>
            <a:ext cx="6629438" cy="4267213"/>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谈谈对你想报考专业的认知</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生活中有哪些现象跟物理学/化学/生物有关系？</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什么叫生态系统？</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A4 纸的十种功能</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请你说出橡皮有多少种作用</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如果电能取之不尽，用之不竭，你的生活将有哪些改变？世界将有哪些改变？</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怎样用一个普通奶茶吸管只插一次，就可将吸管插穿土豆？</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100年后人类应怎样利用太空?</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rPr>
              <a:t>知识储备类题目</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1828751" y="1217034"/>
            <a:ext cx="8686864" cy="5031486"/>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中国第一部字典是什么？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鲁迅是如何评价《史记》的？你如何评价这部作品的意义。</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孔子老子打架了你帮谁？</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四书五经都是哪几部著作？</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唐宋八大家及其代表作。</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古人对梅花情有独钟，你认为是为什么?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谈一谈对于“己所不欲勿施于人”理解？</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你知道新闻联播现在的主持是谁吗？</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86版西游记资金不足，技术跟不上却成为许多人的童年回忆，如今资金大量涌入，影视剧却愈来愈粗制滥造，你怎么看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请谈谈如何看待诗词大会这个节目成功的原因？</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204"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zh-CN" sz="3400" b="1" spc="180" dirty="0">
                <a:solidFill>
                  <a:schemeClr val="lt1"/>
                </a:solidFill>
                <a:latin typeface="微软雅黑" panose="020B0503020204020204" pitchFamily="34" charset="-122"/>
                <a:ea typeface="微软雅黑" panose="020B0503020204020204" pitchFamily="34" charset="-122"/>
              </a:rPr>
              <a:t>英语题</a:t>
            </a:r>
            <a:endParaRPr lang="zh-CN" altLang="zh-CN" sz="3400" b="1" spc="180" dirty="0">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1828800" y="1524012"/>
            <a:ext cx="8686864" cy="44196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Could you introduce your city in English?</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What are your greatest weakness?（Advantage）</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What do you know about us?</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Why do you want to study here?</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Tell me about you</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3" name="矩形 2"/>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43004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11"/>
            </p:custDataLst>
          </p:nvPr>
        </p:nvSpPr>
        <p:spPr>
          <a:xfrm>
            <a:off x="1981200" y="1422313"/>
            <a:ext cx="8077264" cy="702944"/>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半结构化面试总结</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2729230"/>
            <a:ext cx="8077200" cy="3155315"/>
          </a:xfrm>
          <a:prstGeom prst="rect">
            <a:avLst/>
          </a:prstGeom>
          <a:noFill/>
          <a:ln w="3175">
            <a:noFill/>
            <a:prstDash val="dash"/>
          </a:ln>
        </p:spPr>
        <p:txBody>
          <a:bodyPr wrap="square" lIns="63500" tIns="25400" rIns="63500" bIns="25400" anchor="ctr" anchorCtr="0">
            <a:normAutofit fontScale="9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每人只有那么10几分钟。</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很多同学的得分跟他说的内容毫无关系。</a:t>
            </a: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那么要思考仅靠状态行不行？</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要吸引老师的注意力：语言的，体态的，条理的，内容的。</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4-5个题目中，你可以有几个回答平平的题目，但是必须有2-3个在不同的方面有所凸显</a:t>
            </a: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（出彩）</a:t>
            </a: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面试没有绝对对的答案，但是有通过经验积累出来的经验。</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对专业知识的了解也是必要的，但不建议大家现在过多耗费时间。</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p:sp>
        <p:nvSpPr>
          <p:cNvPr id="6" name="矩形 5"/>
          <p:cNvSpPr/>
          <p:nvPr userDrawn="1">
            <p:custDataLst>
              <p:tags r:id="rId1"/>
            </p:custDataLst>
          </p:nvPr>
        </p:nvSpPr>
        <p:spPr>
          <a:xfrm>
            <a:off x="609600" y="1219200"/>
            <a:ext cx="10972800" cy="4572000"/>
          </a:xfrm>
          <a:prstGeom prst="rect">
            <a:avLst/>
          </a:prstGeom>
          <a:solidFill>
            <a:schemeClr val="l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baseline="0">
              <a:solidFill>
                <a:schemeClr val="dk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1" name="组合 10"/>
          <p:cNvGrpSpPr/>
          <p:nvPr userDrawn="1">
            <p:custDataLst>
              <p:tags r:id="rId2"/>
            </p:custDataLst>
          </p:nvPr>
        </p:nvGrpSpPr>
        <p:grpSpPr>
          <a:xfrm rot="0" flipH="1">
            <a:off x="0" y="0"/>
            <a:ext cx="3893820" cy="3087370"/>
            <a:chOff x="7778078" y="0"/>
            <a:chExt cx="4413923" cy="3499502"/>
          </a:xfrm>
        </p:grpSpPr>
        <p:sp>
          <p:nvSpPr>
            <p:cNvPr id="12" name="任意多边形: 形状 11"/>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13" name="任意多边形: 形状 12"/>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14" name="任意多边形: 形状 13"/>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15" name="任意多边形: 形状 14"/>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grpSp>
      <p:grpSp>
        <p:nvGrpSpPr>
          <p:cNvPr id="21" name="组合 20"/>
          <p:cNvGrpSpPr/>
          <p:nvPr userDrawn="1">
            <p:custDataLst>
              <p:tags r:id="rId7"/>
            </p:custDataLst>
          </p:nvPr>
        </p:nvGrpSpPr>
        <p:grpSpPr>
          <a:xfrm rot="10800000" flipH="1">
            <a:off x="8298180" y="3780790"/>
            <a:ext cx="3893820" cy="3087370"/>
            <a:chOff x="7778078" y="0"/>
            <a:chExt cx="4413923" cy="3499502"/>
          </a:xfrm>
        </p:grpSpPr>
        <p:sp>
          <p:nvSpPr>
            <p:cNvPr id="22" name="任意多边形: 形状 21"/>
            <p:cNvSpPr/>
            <p:nvPr>
              <p:custDataLst>
                <p:tags r:id="rId8"/>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23" name="任意多边形: 形状 22"/>
            <p:cNvSpPr/>
            <p:nvPr>
              <p:custDataLst>
                <p:tags r:id="rId9"/>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24" name="任意多边形: 形状 23"/>
            <p:cNvSpPr/>
            <p:nvPr>
              <p:custDataLst>
                <p:tags r:id="rId10"/>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25" name="任意多边形: 形状 24"/>
            <p:cNvSpPr/>
            <p:nvPr>
              <p:custDataLst>
                <p:tags r:id="rId11"/>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grpSp>
      <p:pic>
        <p:nvPicPr>
          <p:cNvPr id="3" name="图片 2"/>
          <p:cNvPicPr>
            <a:picLocks noChangeAspect="1"/>
          </p:cNvPicPr>
          <p:nvPr>
            <p:custDataLst>
              <p:tags r:id="rId12"/>
            </p:custDataLst>
          </p:nvPr>
        </p:nvPicPr>
        <p:blipFill rotWithShape="1">
          <a:blip r:embed="rId13"/>
          <a:srcRect l="-1119" r="-1119"/>
          <a:stretch>
            <a:fillRect/>
          </a:stretch>
        </p:blipFill>
        <p:spPr>
          <a:xfrm>
            <a:off x="1066809" y="-25"/>
            <a:ext cx="5492521" cy="6858051"/>
          </a:xfrm>
          <a:custGeom>
            <a:avLst/>
            <a:gdLst/>
            <a:ahLst/>
            <a:cxnLst>
              <a:cxn ang="3">
                <a:pos x="hc" y="t"/>
              </a:cxn>
              <a:cxn ang="cd2">
                <a:pos x="l" y="vc"/>
              </a:cxn>
              <a:cxn ang="cd4">
                <a:pos x="hc" y="b"/>
              </a:cxn>
              <a:cxn ang="0">
                <a:pos x="r" y="vc"/>
              </a:cxn>
            </a:cxnLst>
            <a:rect l="l" t="t" r="r" b="b"/>
            <a:pathLst>
              <a:path w="7920" h="10800">
                <a:moveTo>
                  <a:pt x="0" y="0"/>
                </a:moveTo>
                <a:lnTo>
                  <a:pt x="7920" y="0"/>
                </a:lnTo>
                <a:lnTo>
                  <a:pt x="7920" y="10800"/>
                </a:lnTo>
                <a:lnTo>
                  <a:pt x="0" y="10800"/>
                </a:lnTo>
                <a:lnTo>
                  <a:pt x="0" y="0"/>
                </a:lnTo>
                <a:close/>
              </a:path>
            </a:pathLst>
          </a:custGeom>
        </p:spPr>
      </p:pic>
      <p:sp>
        <p:nvSpPr>
          <p:cNvPr id="5" name="文本框 4"/>
          <p:cNvSpPr txBox="1"/>
          <p:nvPr>
            <p:custDataLst>
              <p:tags r:id="rId14"/>
            </p:custDataLst>
          </p:nvPr>
        </p:nvSpPr>
        <p:spPr>
          <a:xfrm>
            <a:off x="7321338" y="2590796"/>
            <a:ext cx="3041942" cy="1524000"/>
          </a:xfrm>
          <a:prstGeom prst="rect">
            <a:avLst/>
          </a:prstGeom>
          <a:noFill/>
        </p:spPr>
        <p:txBody>
          <a:bodyPr wrap="square" lIns="63500" tIns="25400" rIns="63500" bIns="25400" rtlCol="0" anchor="ctr" anchorCtr="0">
            <a:normAutofit lnSpcReduction="10000"/>
          </a:bodyPr>
          <a:p>
            <a:pPr marL="0" indent="0" algn="l">
              <a:lnSpc>
                <a:spcPct val="100000"/>
              </a:lnSpc>
              <a:spcBef>
                <a:spcPts val="0"/>
              </a:spcBef>
              <a:spcAft>
                <a:spcPts val="0"/>
              </a:spcAft>
              <a:buSzPct val="100000"/>
              <a:buNone/>
            </a:pPr>
            <a:r>
              <a:rPr lang="zh-CN" altLang="en-US" sz="3200" b="1" spc="160">
                <a:solidFill>
                  <a:schemeClr val="accent1"/>
                </a:solidFill>
                <a:latin typeface="微软雅黑" panose="020B0503020204020204" pitchFamily="34" charset="-122"/>
                <a:ea typeface="微软雅黑" panose="020B0503020204020204" pitchFamily="34" charset="-122"/>
              </a:rPr>
              <a:t>面试状态的背后逻辑：成长型思维</a:t>
            </a:r>
            <a:endParaRPr lang="zh-CN" altLang="en-US" sz="3200" b="1" spc="160">
              <a:solidFill>
                <a:schemeClr val="accent1"/>
              </a:solidFill>
              <a:latin typeface="微软雅黑" panose="020B0503020204020204" pitchFamily="34" charset="-122"/>
              <a:ea typeface="微软雅黑" panose="020B0503020204020204" pitchFamily="34" charset="-122"/>
            </a:endParaRPr>
          </a:p>
        </p:txBody>
      </p:sp>
    </p:spTree>
    <p:custDataLst>
      <p:tags r:id="rId15"/>
    </p:custData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6" name="矩形 5"/>
          <p:cNvSpPr/>
          <p:nvPr>
            <p:custDataLst>
              <p:tags r:id="rId4"/>
            </p:custDataLst>
          </p:nvPr>
        </p:nvSpPr>
        <p:spPr>
          <a:xfrm>
            <a:off x="762006" y="4114833"/>
            <a:ext cx="2286018" cy="101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schemeClr val="dk1">
                  <a:lumMod val="85000"/>
                  <a:lumOff val="15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任意多边形 6"/>
          <p:cNvSpPr/>
          <p:nvPr>
            <p:custDataLst>
              <p:tags r:id="rId5"/>
            </p:custDataLst>
          </p:nvPr>
        </p:nvSpPr>
        <p:spPr>
          <a:xfrm>
            <a:off x="1828815" y="914380"/>
            <a:ext cx="9448876" cy="5029240"/>
          </a:xfrm>
          <a:custGeom>
            <a:avLst/>
            <a:gdLst>
              <a:gd name="connsiteX0" fmla="*/ 5 w 14004"/>
              <a:gd name="connsiteY0" fmla="*/ 1622 h 7822"/>
              <a:gd name="connsiteX1" fmla="*/ 0 w 14004"/>
              <a:gd name="connsiteY1" fmla="*/ 0 h 7822"/>
              <a:gd name="connsiteX2" fmla="*/ 14004 w 14004"/>
              <a:gd name="connsiteY2" fmla="*/ 0 h 7822"/>
              <a:gd name="connsiteX3" fmla="*/ 14004 w 14004"/>
              <a:gd name="connsiteY3" fmla="*/ 7822 h 7822"/>
              <a:gd name="connsiteX4" fmla="*/ 0 w 14004"/>
              <a:gd name="connsiteY4" fmla="*/ 7822 h 7822"/>
              <a:gd name="connsiteX5" fmla="*/ 5 w 14004"/>
              <a:gd name="connsiteY5" fmla="*/ 6212 h 7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04" h="7822">
                <a:moveTo>
                  <a:pt x="5" y="1622"/>
                </a:moveTo>
                <a:lnTo>
                  <a:pt x="0" y="0"/>
                </a:lnTo>
                <a:lnTo>
                  <a:pt x="14004" y="0"/>
                </a:lnTo>
                <a:lnTo>
                  <a:pt x="14004" y="7822"/>
                </a:lnTo>
                <a:lnTo>
                  <a:pt x="0" y="7822"/>
                </a:lnTo>
                <a:lnTo>
                  <a:pt x="5" y="6212"/>
                </a:lnTo>
              </a:path>
            </a:pathLst>
          </a:custGeom>
          <a:noFill/>
          <a:ln w="19050">
            <a:solidFill>
              <a:schemeClr val="lt1">
                <a:lumMod val="85000"/>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3" name="文本框 2"/>
          <p:cNvSpPr txBox="1"/>
          <p:nvPr>
            <p:custDataLst>
              <p:tags r:id="rId6"/>
            </p:custDataLst>
          </p:nvPr>
        </p:nvSpPr>
        <p:spPr>
          <a:xfrm>
            <a:off x="609600" y="2437765"/>
            <a:ext cx="2590800" cy="1524635"/>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3200" b="1" spc="160" dirty="0">
                <a:solidFill>
                  <a:schemeClr val="accent1"/>
                </a:solidFill>
                <a:latin typeface="微软雅黑" panose="020B0503020204020204" pitchFamily="34" charset="-122"/>
                <a:ea typeface="微软雅黑" panose="020B0503020204020204" pitchFamily="34" charset="-122"/>
              </a:rPr>
              <a:t>通过昨天面试总结的普遍性问题</a:t>
            </a:r>
            <a:endParaRPr lang="zh-CN" altLang="en-US" sz="3200" b="1" spc="16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7"/>
            </p:custDataLst>
          </p:nvPr>
        </p:nvSpPr>
        <p:spPr>
          <a:xfrm>
            <a:off x="4324350" y="2255520"/>
            <a:ext cx="5829300" cy="313690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个别同学不够认真，虎头蛇尾</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语言表达能力不足，导致逻辑思维无法体现</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归纳能力不够，不能用简短语言表达观点</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言谈举止部分同学小毛病过多</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面试状态不充分</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知识储备展示不足或不够</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8"/>
    </p:custData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7" name="图文框 6"/>
          <p:cNvSpPr/>
          <p:nvPr>
            <p:custDataLst>
              <p:tags r:id="rId4"/>
            </p:custDataLst>
          </p:nvPr>
        </p:nvSpPr>
        <p:spPr>
          <a:xfrm>
            <a:off x="457204" y="457204"/>
            <a:ext cx="11277690" cy="5943648"/>
          </a:xfrm>
          <a:prstGeom prst="frame">
            <a:avLst>
              <a:gd name="adj1" fmla="val 1004"/>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8" name="任意多边形: 形状 20"/>
          <p:cNvSpPr>
            <a:spLocks noChangeAspect="1"/>
          </p:cNvSpPr>
          <p:nvPr>
            <p:custDataLst>
              <p:tags r:id="rId5"/>
            </p:custDataLst>
          </p:nvPr>
        </p:nvSpPr>
        <p:spPr>
          <a:xfrm rot="10800000" flipH="1" flipV="1">
            <a:off x="1000125" y="302895"/>
            <a:ext cx="1007745" cy="795020"/>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587" h="1252">
                <a:moveTo>
                  <a:pt x="1385" y="0"/>
                </a:moveTo>
                <a:lnTo>
                  <a:pt x="1410" y="36"/>
                </a:lnTo>
                <a:cubicBezTo>
                  <a:pt x="1439" y="68"/>
                  <a:pt x="1474" y="98"/>
                  <a:pt x="1515" y="125"/>
                </a:cubicBezTo>
                <a:lnTo>
                  <a:pt x="1542" y="139"/>
                </a:lnTo>
                <a:cubicBezTo>
                  <a:pt x="1540" y="139"/>
                  <a:pt x="1291" y="309"/>
                  <a:pt x="1257" y="635"/>
                </a:cubicBezTo>
                <a:lnTo>
                  <a:pt x="1587" y="635"/>
                </a:lnTo>
                <a:lnTo>
                  <a:pt x="1587" y="1252"/>
                </a:lnTo>
                <a:lnTo>
                  <a:pt x="905" y="1252"/>
                </a:lnTo>
                <a:lnTo>
                  <a:pt x="905" y="700"/>
                </a:lnTo>
                <a:cubicBezTo>
                  <a:pt x="929" y="237"/>
                  <a:pt x="1385" y="5"/>
                  <a:pt x="1385" y="0"/>
                </a:cubicBezTo>
                <a:close/>
                <a:moveTo>
                  <a:pt x="480" y="0"/>
                </a:moveTo>
                <a:lnTo>
                  <a:pt x="505" y="36"/>
                </a:lnTo>
                <a:cubicBezTo>
                  <a:pt x="534" y="68"/>
                  <a:pt x="569" y="98"/>
                  <a:pt x="610" y="125"/>
                </a:cubicBezTo>
                <a:lnTo>
                  <a:pt x="637" y="139"/>
                </a:lnTo>
                <a:cubicBezTo>
                  <a:pt x="635" y="139"/>
                  <a:pt x="386" y="309"/>
                  <a:pt x="352" y="635"/>
                </a:cubicBezTo>
                <a:lnTo>
                  <a:pt x="682" y="635"/>
                </a:lnTo>
                <a:lnTo>
                  <a:pt x="682" y="1252"/>
                </a:lnTo>
                <a:lnTo>
                  <a:pt x="0" y="1252"/>
                </a:lnTo>
                <a:lnTo>
                  <a:pt x="0" y="700"/>
                </a:lnTo>
                <a:cubicBezTo>
                  <a:pt x="24" y="237"/>
                  <a:pt x="480" y="5"/>
                  <a:pt x="480" y="0"/>
                </a:cubicBezTo>
                <a:close/>
              </a:path>
            </a:pathLst>
          </a:custGeom>
          <a:solidFill>
            <a:schemeClr val="accent1">
              <a:alpha val="15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9" name="任意多边形: 形状 19"/>
          <p:cNvSpPr>
            <a:spLocks noChangeAspect="1"/>
          </p:cNvSpPr>
          <p:nvPr>
            <p:custDataLst>
              <p:tags r:id="rId6"/>
            </p:custDataLst>
          </p:nvPr>
        </p:nvSpPr>
        <p:spPr>
          <a:xfrm rot="10800000" flipH="1" flipV="1">
            <a:off x="819785" y="302895"/>
            <a:ext cx="1007745" cy="795020"/>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587" h="1252">
                <a:moveTo>
                  <a:pt x="481" y="0"/>
                </a:moveTo>
                <a:lnTo>
                  <a:pt x="505" y="36"/>
                </a:lnTo>
                <a:cubicBezTo>
                  <a:pt x="534" y="68"/>
                  <a:pt x="570" y="98"/>
                  <a:pt x="610" y="125"/>
                </a:cubicBezTo>
                <a:lnTo>
                  <a:pt x="638" y="139"/>
                </a:lnTo>
                <a:cubicBezTo>
                  <a:pt x="636" y="139"/>
                  <a:pt x="386" y="309"/>
                  <a:pt x="352" y="635"/>
                </a:cubicBezTo>
                <a:lnTo>
                  <a:pt x="683" y="635"/>
                </a:lnTo>
                <a:lnTo>
                  <a:pt x="683" y="1252"/>
                </a:lnTo>
                <a:lnTo>
                  <a:pt x="0" y="1252"/>
                </a:lnTo>
                <a:lnTo>
                  <a:pt x="0" y="700"/>
                </a:lnTo>
                <a:cubicBezTo>
                  <a:pt x="24" y="237"/>
                  <a:pt x="480" y="5"/>
                  <a:pt x="481" y="0"/>
                </a:cubicBezTo>
                <a:close/>
                <a:moveTo>
                  <a:pt x="1385" y="0"/>
                </a:moveTo>
                <a:lnTo>
                  <a:pt x="1409" y="36"/>
                </a:lnTo>
                <a:cubicBezTo>
                  <a:pt x="1438" y="68"/>
                  <a:pt x="1474" y="98"/>
                  <a:pt x="1514" y="125"/>
                </a:cubicBezTo>
                <a:lnTo>
                  <a:pt x="1542" y="139"/>
                </a:lnTo>
                <a:cubicBezTo>
                  <a:pt x="1540" y="139"/>
                  <a:pt x="1290" y="309"/>
                  <a:pt x="1256" y="635"/>
                </a:cubicBezTo>
                <a:lnTo>
                  <a:pt x="1587" y="635"/>
                </a:lnTo>
                <a:lnTo>
                  <a:pt x="1587" y="1252"/>
                </a:lnTo>
                <a:lnTo>
                  <a:pt x="904" y="1252"/>
                </a:lnTo>
                <a:lnTo>
                  <a:pt x="904" y="700"/>
                </a:lnTo>
                <a:cubicBezTo>
                  <a:pt x="928" y="237"/>
                  <a:pt x="1384" y="5"/>
                  <a:pt x="1385" y="0"/>
                </a:cubicBezTo>
                <a:close/>
              </a:path>
            </a:pathLst>
          </a:custGeom>
          <a:noFill/>
          <a:ln w="3175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 name="文本框 2"/>
          <p:cNvSpPr txBox="1"/>
          <p:nvPr>
            <p:custDataLst>
              <p:tags r:id="rId7"/>
            </p:custDataLst>
          </p:nvPr>
        </p:nvSpPr>
        <p:spPr>
          <a:xfrm>
            <a:off x="1371611" y="2743200"/>
            <a:ext cx="4686325" cy="13716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200" b="1" spc="260" dirty="0">
                <a:solidFill>
                  <a:schemeClr val="accent1"/>
                </a:solidFill>
                <a:latin typeface="微软雅黑" panose="020B0503020204020204" pitchFamily="34" charset="-122"/>
                <a:ea typeface="微软雅黑" panose="020B0503020204020204" pitchFamily="34" charset="-122"/>
              </a:rPr>
              <a:t>通过昨天面试总结的普遍性问题</a:t>
            </a:r>
            <a:endParaRPr lang="zh-CN" altLang="en-US" sz="4200" b="1" spc="26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6667543" y="1254430"/>
            <a:ext cx="4495838" cy="434914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大学、专业知识了解甚少</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该出彩题目未出彩</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今天的要求：</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787400" lvl="1" indent="-381000" algn="l" fontAlgn="ctr">
              <a:lnSpc>
                <a:spcPct val="120000"/>
              </a:lnSpc>
              <a:spcBef>
                <a:spcPts val="0"/>
              </a:spcBef>
              <a:spcAft>
                <a:spcPts val="800"/>
              </a:spcAft>
              <a:buSzPct val="100000"/>
              <a:buFont typeface="+mj-lt"/>
              <a:buAutoNum type="arabicPeriod"/>
            </a:pPr>
            <a:r>
              <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必须分点讲（强迫性）回答问题先说我有以下几点看法（一提二分三跳），第一，第二，第三。。</a:t>
            </a:r>
            <a:endPar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787400" lvl="1" indent="-381000" algn="l" fontAlgn="ctr">
              <a:lnSpc>
                <a:spcPct val="120000"/>
              </a:lnSpc>
              <a:spcBef>
                <a:spcPts val="0"/>
              </a:spcBef>
              <a:spcAft>
                <a:spcPts val="800"/>
              </a:spcAft>
              <a:buSzPct val="100000"/>
              <a:buFont typeface="+mj-lt"/>
              <a:buAutoNum type="arabicPeriod"/>
            </a:pPr>
            <a:r>
              <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面试状态要好</a:t>
            </a:r>
            <a:endPar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787400" lvl="1" indent="-381000" algn="l" fontAlgn="ctr">
              <a:lnSpc>
                <a:spcPct val="120000"/>
              </a:lnSpc>
              <a:spcBef>
                <a:spcPts val="0"/>
              </a:spcBef>
              <a:spcAft>
                <a:spcPts val="800"/>
              </a:spcAft>
              <a:buSzPct val="100000"/>
              <a:buFont typeface="+mj-lt"/>
              <a:buAutoNum type="arabicPeriod"/>
            </a:pPr>
            <a:r>
              <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自我介绍要脱稿</a:t>
            </a:r>
            <a:endPar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4278450" y="0"/>
            <a:ext cx="7361616" cy="41121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pic>
        <p:nvPicPr>
          <p:cNvPr id="14" name="图片 13" descr="D:\meihua_service_cache\jpg/6632a1560919bded5143945c3976b926.jpg6632a1560919bded5143945c3976b926"/>
          <p:cNvPicPr>
            <a:picLocks noChangeAspect="1"/>
          </p:cNvPicPr>
          <p:nvPr>
            <p:custDataLst>
              <p:tags r:id="rId2"/>
            </p:custDataLst>
          </p:nvPr>
        </p:nvPicPr>
        <p:blipFill>
          <a:blip r:embed="rId3"/>
          <a:srcRect t="11112" b="11112"/>
          <a:stretch>
            <a:fillRect/>
          </a:stretch>
        </p:blipFill>
        <p:spPr>
          <a:xfrm>
            <a:off x="1006287" y="210369"/>
            <a:ext cx="9083647" cy="3691363"/>
          </a:xfrm>
          <a:custGeom>
            <a:avLst/>
            <a:gdLst>
              <a:gd name="connsiteX0" fmla="*/ 0 w 9089678"/>
              <a:gd name="connsiteY0" fmla="*/ 0 h 3693814"/>
              <a:gd name="connsiteX1" fmla="*/ 9089678 w 9089678"/>
              <a:gd name="connsiteY1" fmla="*/ 0 h 3693814"/>
              <a:gd name="connsiteX2" fmla="*/ 9089678 w 9089678"/>
              <a:gd name="connsiteY2" fmla="*/ 3693814 h 3693814"/>
              <a:gd name="connsiteX3" fmla="*/ 0 w 9089678"/>
              <a:gd name="connsiteY3" fmla="*/ 3693814 h 3693814"/>
            </a:gdLst>
            <a:ahLst/>
            <a:cxnLst>
              <a:cxn ang="0">
                <a:pos x="connsiteX0" y="connsiteY0"/>
              </a:cxn>
              <a:cxn ang="0">
                <a:pos x="connsiteX1" y="connsiteY1"/>
              </a:cxn>
              <a:cxn ang="0">
                <a:pos x="connsiteX2" y="connsiteY2"/>
              </a:cxn>
              <a:cxn ang="0">
                <a:pos x="connsiteX3" y="connsiteY3"/>
              </a:cxn>
            </a:cxnLst>
            <a:rect l="l" t="t" r="r" b="b"/>
            <a:pathLst>
              <a:path w="9089678" h="3693814">
                <a:moveTo>
                  <a:pt x="0" y="0"/>
                </a:moveTo>
                <a:lnTo>
                  <a:pt x="9089678" y="0"/>
                </a:lnTo>
                <a:lnTo>
                  <a:pt x="9089678" y="3693814"/>
                </a:lnTo>
                <a:lnTo>
                  <a:pt x="0" y="3693814"/>
                </a:lnTo>
                <a:close/>
              </a:path>
            </a:pathLst>
          </a:custGeom>
        </p:spPr>
      </p:pic>
      <p:sp>
        <p:nvSpPr>
          <p:cNvPr id="9" name="等腰三角形 8"/>
          <p:cNvSpPr/>
          <p:nvPr>
            <p:custDataLst>
              <p:tags r:id="rId4"/>
            </p:custDataLst>
          </p:nvPr>
        </p:nvSpPr>
        <p:spPr>
          <a:xfrm rot="10800000">
            <a:off x="552706" y="2644691"/>
            <a:ext cx="907160" cy="78203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1" name="Isosceles Triangle 1"/>
          <p:cNvSpPr/>
          <p:nvPr>
            <p:custDataLst>
              <p:tags r:id="rId5"/>
            </p:custDataLst>
          </p:nvPr>
        </p:nvSpPr>
        <p:spPr>
          <a:xfrm>
            <a:off x="10543514" y="210369"/>
            <a:ext cx="584582" cy="609880"/>
          </a:xfrm>
          <a:custGeom>
            <a:avLst/>
            <a:gdLst>
              <a:gd name="connsiteX0" fmla="*/ 782555 w 782555"/>
              <a:gd name="connsiteY0" fmla="*/ 0 h 907762"/>
              <a:gd name="connsiteX1" fmla="*/ 782553 w 782555"/>
              <a:gd name="connsiteY1" fmla="*/ 907762 h 907762"/>
              <a:gd name="connsiteX2" fmla="*/ 0 w 782555"/>
              <a:gd name="connsiteY2" fmla="*/ 453878 h 907762"/>
            </a:gdLst>
            <a:ahLst/>
            <a:cxnLst>
              <a:cxn ang="0">
                <a:pos x="connsiteX0" y="connsiteY0"/>
              </a:cxn>
              <a:cxn ang="0">
                <a:pos x="connsiteX1" y="connsiteY1"/>
              </a:cxn>
              <a:cxn ang="0">
                <a:pos x="connsiteX2" y="connsiteY2"/>
              </a:cxn>
            </a:cxnLst>
            <a:rect l="l" t="t" r="r" b="b"/>
            <a:pathLst>
              <a:path w="782555" h="907762">
                <a:moveTo>
                  <a:pt x="782555" y="0"/>
                </a:moveTo>
                <a:lnTo>
                  <a:pt x="782553" y="907762"/>
                </a:lnTo>
                <a:lnTo>
                  <a:pt x="0" y="453878"/>
                </a:lnTo>
                <a:close/>
              </a:path>
            </a:pathLst>
          </a:custGeom>
          <a:solidFill>
            <a:schemeClr val="bg1">
              <a:alpha val="99000"/>
            </a:schemeClr>
          </a:solidFill>
          <a:ln>
            <a:noFill/>
          </a:ln>
          <a:effectLst>
            <a:innerShdw>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4" name="文本框 3"/>
          <p:cNvSpPr txBox="1"/>
          <p:nvPr>
            <p:custDataLst>
              <p:tags r:id="rId6"/>
            </p:custDataLst>
          </p:nvPr>
        </p:nvSpPr>
        <p:spPr>
          <a:xfrm>
            <a:off x="1219210" y="4724438"/>
            <a:ext cx="9753676" cy="9144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en-US" altLang="zh-CN" sz="5200" b="1" spc="360" dirty="0">
                <a:solidFill>
                  <a:schemeClr val="accent1"/>
                </a:solidFill>
                <a:latin typeface="微软雅黑" panose="020B0503020204020204" pitchFamily="34" charset="-122"/>
                <a:ea typeface="微软雅黑" panose="020B0503020204020204" pitchFamily="34" charset="-122"/>
              </a:rPr>
              <a:t>04 </a:t>
            </a:r>
            <a:r>
              <a:rPr lang="zh-CN" altLang="en-US" sz="5200" b="1" spc="360" dirty="0">
                <a:solidFill>
                  <a:schemeClr val="accent1"/>
                </a:solidFill>
                <a:latin typeface="微软雅黑" panose="020B0503020204020204" pitchFamily="34" charset="-122"/>
                <a:ea typeface="微软雅黑" panose="020B0503020204020204" pitchFamily="34" charset="-122"/>
              </a:rPr>
              <a:t>无领导小组讨论</a:t>
            </a:r>
            <a:endParaRPr lang="zh-CN" altLang="en-US" sz="5200" b="1" spc="360" dirty="0">
              <a:solidFill>
                <a:schemeClr val="accent1"/>
              </a:solidFill>
              <a:latin typeface="微软雅黑" panose="020B0503020204020204" pitchFamily="34" charset="-122"/>
              <a:ea typeface="微软雅黑" panose="020B0503020204020204" pitchFamily="34" charset="-122"/>
            </a:endParaRPr>
          </a:p>
        </p:txBody>
      </p:sp>
    </p:spTree>
    <p:custDataLst>
      <p:tags r:id="rId7"/>
    </p:custData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4" name="矩形 3"/>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文本框 2"/>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fontScale="97500"/>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题目</a:t>
            </a:r>
            <a:r>
              <a:rPr lang="en-US" altLang="zh-CN" sz="4400" b="1" spc="280" dirty="0">
                <a:solidFill>
                  <a:schemeClr val="accent1"/>
                </a:solidFill>
                <a:latin typeface="微软雅黑" panose="020B0503020204020204" pitchFamily="34" charset="-122"/>
                <a:ea typeface="微软雅黑" panose="020B0503020204020204" pitchFamily="34" charset="-122"/>
              </a:rPr>
              <a:t>1</a:t>
            </a:r>
            <a:r>
              <a:rPr lang="zh-CN" altLang="en-US" sz="4400" b="1" spc="280" dirty="0">
                <a:solidFill>
                  <a:schemeClr val="accent1"/>
                </a:solidFill>
                <a:latin typeface="微软雅黑" panose="020B0503020204020204" pitchFamily="34" charset="-122"/>
                <a:ea typeface="微软雅黑" panose="020B0503020204020204" pitchFamily="34" charset="-122"/>
              </a:rPr>
              <a:t>：老虎吃人还是人吃老虎</a:t>
            </a:r>
            <a:endParaRPr lang="zh-CN" altLang="en-US"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12"/>
            <a:ext cx="8077264"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北京动物园刚发生过老虎吃人的事，近日，宁波动物园又发生一起老虎吃人事件。</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1对以上事件，你怎么看？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2对事件进行讨论，最后选出一名代表向我们汇报。</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4" name="矩形 3"/>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文本框 2"/>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fontScale="87500"/>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题目</a:t>
            </a:r>
            <a:r>
              <a:rPr lang="en-US" altLang="zh-CN" sz="4400" b="1" spc="280" dirty="0">
                <a:solidFill>
                  <a:schemeClr val="accent1"/>
                </a:solidFill>
                <a:latin typeface="微软雅黑" panose="020B0503020204020204" pitchFamily="34" charset="-122"/>
                <a:ea typeface="微软雅黑" panose="020B0503020204020204" pitchFamily="34" charset="-122"/>
              </a:rPr>
              <a:t>2</a:t>
            </a:r>
            <a:r>
              <a:rPr lang="zh-CN" altLang="en-US" sz="4400" b="1" spc="280" dirty="0">
                <a:solidFill>
                  <a:schemeClr val="accent1"/>
                </a:solidFill>
                <a:latin typeface="微软雅黑" panose="020B0503020204020204" pitchFamily="34" charset="-122"/>
                <a:ea typeface="微软雅黑" panose="020B0503020204020204" pitchFamily="34" charset="-122"/>
              </a:rPr>
              <a:t>：讨论一下对于人才的看法</a:t>
            </a:r>
            <a:endParaRPr lang="en-US" altLang="zh-CN"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20"/>
            <a:ext cx="8928100"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1.对</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人才</a:t>
            </a: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2对“</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人才</a:t>
            </a:r>
            <a:r>
              <a:rPr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进行讨论，最后选出一名代表向我们汇报。</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4" name="矩形 3"/>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文本框 2"/>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fontScale="85000" lnSpcReduction="10000"/>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题目</a:t>
            </a:r>
            <a:r>
              <a:rPr lang="en-US" altLang="zh-CN" sz="4400" b="1" spc="280" dirty="0">
                <a:solidFill>
                  <a:schemeClr val="accent1"/>
                </a:solidFill>
                <a:latin typeface="微软雅黑" panose="020B0503020204020204" pitchFamily="34" charset="-122"/>
                <a:ea typeface="微软雅黑" panose="020B0503020204020204" pitchFamily="34" charset="-122"/>
              </a:rPr>
              <a:t>3</a:t>
            </a:r>
            <a:r>
              <a:rPr lang="zh-CN" altLang="en-US" sz="4400" b="1" spc="280" dirty="0">
                <a:solidFill>
                  <a:schemeClr val="accent1"/>
                </a:solidFill>
                <a:latin typeface="微软雅黑" panose="020B0503020204020204" pitchFamily="34" charset="-122"/>
                <a:ea typeface="微软雅黑" panose="020B0503020204020204" pitchFamily="34" charset="-122"/>
              </a:rPr>
              <a:t>：讨论一下对于垃圾分类的看法</a:t>
            </a:r>
            <a:endParaRPr lang="en-US" altLang="zh-CN"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20"/>
            <a:ext cx="8928100"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1.对</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垃圾分类</a:t>
            </a: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2对“</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垃圾分类</a:t>
            </a:r>
            <a:r>
              <a:rPr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进行讨论，最后选出一名代表向我们汇报。</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4" name="矩形 3"/>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文本框 2"/>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fontScale="97500"/>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题目</a:t>
            </a:r>
            <a:r>
              <a:rPr lang="en-US" altLang="zh-CN" sz="4400" b="1" spc="280" dirty="0">
                <a:solidFill>
                  <a:schemeClr val="accent1"/>
                </a:solidFill>
                <a:latin typeface="微软雅黑" panose="020B0503020204020204" pitchFamily="34" charset="-122"/>
                <a:ea typeface="微软雅黑" panose="020B0503020204020204" pitchFamily="34" charset="-122"/>
              </a:rPr>
              <a:t>4</a:t>
            </a:r>
            <a:r>
              <a:rPr lang="zh-CN" altLang="en-US" sz="4400" b="1" spc="280" dirty="0">
                <a:solidFill>
                  <a:schemeClr val="accent1"/>
                </a:solidFill>
                <a:latin typeface="微软雅黑" panose="020B0503020204020204" pitchFamily="34" charset="-122"/>
                <a:ea typeface="微软雅黑" panose="020B0503020204020204" pitchFamily="34" charset="-122"/>
              </a:rPr>
              <a:t>：讨论以下看法</a:t>
            </a:r>
            <a:endParaRPr lang="en-US" altLang="zh-CN"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20"/>
            <a:ext cx="8928100"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有人说世上本没有路走的人多了就成了路，也有人说要走适合自己的路，你怎么看？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话题</a:t>
            </a: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进行讨论，最后选出一名代表向我们汇报。</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altLang="en-US" sz="3400" b="1" spc="180">
                <a:solidFill>
                  <a:schemeClr val="lt1"/>
                </a:solidFill>
                <a:latin typeface="微软雅黑" panose="020B0503020204020204" pitchFamily="34" charset="-122"/>
                <a:ea typeface="微软雅黑" panose="020B0503020204020204" pitchFamily="34" charset="-122"/>
              </a:rPr>
              <a:t>无领导小组面试特点</a:t>
            </a:r>
            <a:endParaRPr altLang="en-US" sz="3400" b="1" spc="180">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761951" y="1524012"/>
            <a:ext cx="10820464" cy="44196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能测试出笔试和单一面试所不能检测出的能力或者素质；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能观察到考生之间的相互作用；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能依据考生的行为特征来对其进行更加全面、合理的评价；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能够涉及到考生的多种能力要素和个性特质；</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能使考生在相对无意之中暴露自己各个方面的特点，因此预测真实团队中的行为有很高的效度；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能使考生有平等的发挥机会从而很快地表现出个体上的差异；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能节省时间。并且能对竞争考生的表现进行同时比较(横向对比)；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应用范围广，能应用于非技术领域、技术领域、管理领域和其他专业领域等。</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altLang="en-US" sz="3400" b="1" spc="180">
                <a:solidFill>
                  <a:schemeClr val="lt1"/>
                </a:solidFill>
                <a:latin typeface="微软雅黑" panose="020B0503020204020204" pitchFamily="34" charset="-122"/>
                <a:ea typeface="微软雅黑" panose="020B0503020204020204" pitchFamily="34" charset="-122"/>
              </a:rPr>
              <a:t>无领导小组讨论面试流程</a:t>
            </a:r>
            <a:endParaRPr altLang="en-US" sz="3400" b="1" spc="180">
              <a:solidFill>
                <a:schemeClr val="lt1"/>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custDataLst>
              <p:tags r:id="rId3"/>
            </p:custDataLst>
          </p:nvPr>
        </p:nvPicPr>
        <p:blipFill rotWithShape="1">
          <a:blip r:embed="rId4"/>
          <a:srcRect l="-10719" r="-10719"/>
          <a:stretch>
            <a:fillRect/>
          </a:stretch>
        </p:blipFill>
        <p:spPr>
          <a:xfrm>
            <a:off x="2419331" y="1521594"/>
            <a:ext cx="7353338" cy="4726559"/>
          </a:xfrm>
          <a:custGeom>
            <a:avLst/>
            <a:gdLst/>
            <a:ahLst/>
            <a:cxnLst>
              <a:cxn ang="3">
                <a:pos x="hc" y="t"/>
              </a:cxn>
              <a:cxn ang="cd2">
                <a:pos x="l" y="vc"/>
              </a:cxn>
              <a:cxn ang="cd4">
                <a:pos x="hc" y="b"/>
              </a:cxn>
              <a:cxn ang="0">
                <a:pos x="r" y="vc"/>
              </a:cxn>
            </a:cxnLst>
            <a:rect l="l" t="t" r="r" b="b"/>
            <a:pathLst>
              <a:path w="9600" h="3840">
                <a:moveTo>
                  <a:pt x="0" y="0"/>
                </a:moveTo>
                <a:lnTo>
                  <a:pt x="9600" y="0"/>
                </a:lnTo>
                <a:lnTo>
                  <a:pt x="9600" y="3840"/>
                </a:lnTo>
                <a:lnTo>
                  <a:pt x="0" y="3840"/>
                </a:lnTo>
                <a:lnTo>
                  <a:pt x="0" y="0"/>
                </a:lnTo>
                <a:close/>
              </a:path>
            </a:pathLst>
          </a:custGeom>
        </p:spPr>
      </p:pic>
    </p:spTree>
    <p:custDataLst>
      <p:tags r:id="rId5"/>
    </p:custData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609605" y="609605"/>
            <a:ext cx="10972876"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altLang="en-US" sz="4000" b="1" spc="160">
                <a:solidFill>
                  <a:schemeClr val="accent1"/>
                </a:solidFill>
                <a:latin typeface="微软雅黑" panose="020B0503020204020204" pitchFamily="34" charset="-122"/>
                <a:ea typeface="微软雅黑" panose="020B0503020204020204" pitchFamily="34" charset="-122"/>
              </a:rPr>
              <a:t>无领导小组讨论面试的五个阶段</a:t>
            </a:r>
            <a:endParaRPr altLang="en-US" sz="4000" b="1" spc="160">
              <a:solidFill>
                <a:schemeClr val="accent1"/>
              </a:solidFill>
              <a:latin typeface="微软雅黑" panose="020B0503020204020204" pitchFamily="34" charset="-122"/>
              <a:ea typeface="微软雅黑" panose="020B0503020204020204" pitchFamily="34" charset="-122"/>
            </a:endParaRPr>
          </a:p>
        </p:txBody>
      </p:sp>
      <p:pic>
        <p:nvPicPr>
          <p:cNvPr id="59" name="图片 58"/>
          <p:cNvPicPr>
            <a:picLocks noChangeAspect="1"/>
          </p:cNvPicPr>
          <p:nvPr>
            <p:custDataLst>
              <p:tags r:id="rId2"/>
            </p:custDataLst>
          </p:nvPr>
        </p:nvPicPr>
        <p:blipFill>
          <a:blip r:embed="rId3"/>
          <a:stretch>
            <a:fillRect/>
          </a:stretch>
        </p:blipFill>
        <p:spPr>
          <a:xfrm>
            <a:off x="5256666" y="3122863"/>
            <a:ext cx="1679275" cy="1679275"/>
          </a:xfrm>
          <a:prstGeom prst="rect">
            <a:avLst/>
          </a:prstGeom>
        </p:spPr>
      </p:pic>
      <p:sp>
        <p:nvSpPr>
          <p:cNvPr id="31" name="Freeform 5"/>
          <p:cNvSpPr/>
          <p:nvPr>
            <p:custDataLst>
              <p:tags r:id="rId4"/>
            </p:custDataLst>
          </p:nvPr>
        </p:nvSpPr>
        <p:spPr bwMode="auto">
          <a:xfrm rot="16200000">
            <a:off x="4270425" y="3731085"/>
            <a:ext cx="1129209" cy="463638"/>
          </a:xfrm>
          <a:custGeom>
            <a:avLst/>
            <a:gdLst>
              <a:gd name="T0" fmla="*/ 1 w 127"/>
              <a:gd name="T1" fmla="*/ 36 h 52"/>
              <a:gd name="T2" fmla="*/ 75 w 127"/>
              <a:gd name="T3" fmla="*/ 10 h 52"/>
              <a:gd name="T4" fmla="*/ 76 w 127"/>
              <a:gd name="T5" fmla="*/ 0 h 52"/>
              <a:gd name="T6" fmla="*/ 127 w 127"/>
              <a:gd name="T7" fmla="*/ 45 h 52"/>
              <a:gd name="T8" fmla="*/ 72 w 127"/>
              <a:gd name="T9" fmla="*/ 41 h 52"/>
              <a:gd name="T10" fmla="*/ 73 w 127"/>
              <a:gd name="T11" fmla="*/ 31 h 52"/>
              <a:gd name="T12" fmla="*/ 14 w 127"/>
              <a:gd name="T13" fmla="*/ 52 h 52"/>
              <a:gd name="T14" fmla="*/ 0 w 127"/>
              <a:gd name="T15" fmla="*/ 38 h 52"/>
              <a:gd name="T16" fmla="*/ 1 w 127"/>
              <a:gd name="T17"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52">
                <a:moveTo>
                  <a:pt x="1" y="36"/>
                </a:moveTo>
                <a:cubicBezTo>
                  <a:pt x="22" y="17"/>
                  <a:pt x="49" y="8"/>
                  <a:pt x="75" y="10"/>
                </a:cubicBezTo>
                <a:cubicBezTo>
                  <a:pt x="75" y="7"/>
                  <a:pt x="76" y="4"/>
                  <a:pt x="76" y="0"/>
                </a:cubicBezTo>
                <a:cubicBezTo>
                  <a:pt x="99" y="9"/>
                  <a:pt x="117" y="26"/>
                  <a:pt x="127" y="45"/>
                </a:cubicBezTo>
                <a:cubicBezTo>
                  <a:pt x="107" y="35"/>
                  <a:pt x="88" y="35"/>
                  <a:pt x="72" y="41"/>
                </a:cubicBezTo>
                <a:cubicBezTo>
                  <a:pt x="73" y="37"/>
                  <a:pt x="73" y="34"/>
                  <a:pt x="73" y="31"/>
                </a:cubicBezTo>
                <a:cubicBezTo>
                  <a:pt x="52" y="29"/>
                  <a:pt x="30" y="36"/>
                  <a:pt x="14" y="52"/>
                </a:cubicBezTo>
                <a:cubicBezTo>
                  <a:pt x="9" y="47"/>
                  <a:pt x="5" y="43"/>
                  <a:pt x="0" y="38"/>
                </a:cubicBezTo>
                <a:cubicBezTo>
                  <a:pt x="0" y="37"/>
                  <a:pt x="1" y="37"/>
                  <a:pt x="1" y="36"/>
                </a:cubicBezTo>
                <a:close/>
              </a:path>
            </a:pathLst>
          </a:custGeom>
          <a:solidFill>
            <a:schemeClr val="accent1"/>
          </a:solidFill>
          <a:ln>
            <a:noFill/>
          </a:ln>
        </p:spPr>
        <p:txBody>
          <a:bodyPr vert="horz" wrap="square" lIns="91454" tIns="45726" rIns="91454" bIns="45726" numCol="1" anchor="t" anchorCtr="0" compatLnSpc="1">
            <a:normAutofit/>
          </a:bodyPr>
          <a:lstStyle/>
          <a:p>
            <a:pPr>
              <a:lnSpc>
                <a:spcPct val="120000"/>
              </a:lnSpc>
            </a:pPr>
            <a:endParaRPr lang="en-US">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Freeform 5"/>
          <p:cNvSpPr/>
          <p:nvPr>
            <p:custDataLst>
              <p:tags r:id="rId5"/>
            </p:custDataLst>
          </p:nvPr>
        </p:nvSpPr>
        <p:spPr bwMode="auto">
          <a:xfrm rot="20520000">
            <a:off x="5141967" y="2530797"/>
            <a:ext cx="1129209" cy="463638"/>
          </a:xfrm>
          <a:custGeom>
            <a:avLst/>
            <a:gdLst>
              <a:gd name="T0" fmla="*/ 1 w 127"/>
              <a:gd name="T1" fmla="*/ 36 h 52"/>
              <a:gd name="T2" fmla="*/ 75 w 127"/>
              <a:gd name="T3" fmla="*/ 10 h 52"/>
              <a:gd name="T4" fmla="*/ 76 w 127"/>
              <a:gd name="T5" fmla="*/ 0 h 52"/>
              <a:gd name="T6" fmla="*/ 127 w 127"/>
              <a:gd name="T7" fmla="*/ 45 h 52"/>
              <a:gd name="T8" fmla="*/ 72 w 127"/>
              <a:gd name="T9" fmla="*/ 41 h 52"/>
              <a:gd name="T10" fmla="*/ 73 w 127"/>
              <a:gd name="T11" fmla="*/ 31 h 52"/>
              <a:gd name="T12" fmla="*/ 14 w 127"/>
              <a:gd name="T13" fmla="*/ 52 h 52"/>
              <a:gd name="T14" fmla="*/ 0 w 127"/>
              <a:gd name="T15" fmla="*/ 38 h 52"/>
              <a:gd name="T16" fmla="*/ 1 w 127"/>
              <a:gd name="T17"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52">
                <a:moveTo>
                  <a:pt x="1" y="36"/>
                </a:moveTo>
                <a:cubicBezTo>
                  <a:pt x="22" y="17"/>
                  <a:pt x="49" y="8"/>
                  <a:pt x="75" y="10"/>
                </a:cubicBezTo>
                <a:cubicBezTo>
                  <a:pt x="75" y="7"/>
                  <a:pt x="76" y="4"/>
                  <a:pt x="76" y="0"/>
                </a:cubicBezTo>
                <a:cubicBezTo>
                  <a:pt x="99" y="9"/>
                  <a:pt x="117" y="26"/>
                  <a:pt x="127" y="45"/>
                </a:cubicBezTo>
                <a:cubicBezTo>
                  <a:pt x="107" y="35"/>
                  <a:pt x="88" y="35"/>
                  <a:pt x="72" y="41"/>
                </a:cubicBezTo>
                <a:cubicBezTo>
                  <a:pt x="73" y="37"/>
                  <a:pt x="73" y="34"/>
                  <a:pt x="73" y="31"/>
                </a:cubicBezTo>
                <a:cubicBezTo>
                  <a:pt x="52" y="29"/>
                  <a:pt x="30" y="36"/>
                  <a:pt x="14" y="52"/>
                </a:cubicBezTo>
                <a:cubicBezTo>
                  <a:pt x="9" y="47"/>
                  <a:pt x="5" y="43"/>
                  <a:pt x="0" y="38"/>
                </a:cubicBezTo>
                <a:cubicBezTo>
                  <a:pt x="0" y="37"/>
                  <a:pt x="1" y="37"/>
                  <a:pt x="1" y="36"/>
                </a:cubicBezTo>
                <a:close/>
              </a:path>
            </a:pathLst>
          </a:custGeom>
          <a:solidFill>
            <a:schemeClr val="accent1"/>
          </a:solidFill>
          <a:ln>
            <a:noFill/>
          </a:ln>
        </p:spPr>
        <p:txBody>
          <a:bodyPr vert="horz" wrap="square" lIns="91454" tIns="45726" rIns="91454" bIns="45726" numCol="1" anchor="t" anchorCtr="0" compatLnSpc="1">
            <a:normAutofit/>
          </a:bodyPr>
          <a:lstStyle/>
          <a:p>
            <a:pPr>
              <a:lnSpc>
                <a:spcPct val="120000"/>
              </a:lnSpc>
            </a:pPr>
            <a:endParaRPr lang="en-US">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Freeform 5"/>
          <p:cNvSpPr/>
          <p:nvPr>
            <p:custDataLst>
              <p:tags r:id="rId6"/>
            </p:custDataLst>
          </p:nvPr>
        </p:nvSpPr>
        <p:spPr bwMode="auto">
          <a:xfrm rot="3240000">
            <a:off x="6552267" y="2989588"/>
            <a:ext cx="1129209" cy="463638"/>
          </a:xfrm>
          <a:custGeom>
            <a:avLst/>
            <a:gdLst>
              <a:gd name="T0" fmla="*/ 1 w 127"/>
              <a:gd name="T1" fmla="*/ 36 h 52"/>
              <a:gd name="T2" fmla="*/ 75 w 127"/>
              <a:gd name="T3" fmla="*/ 10 h 52"/>
              <a:gd name="T4" fmla="*/ 76 w 127"/>
              <a:gd name="T5" fmla="*/ 0 h 52"/>
              <a:gd name="T6" fmla="*/ 127 w 127"/>
              <a:gd name="T7" fmla="*/ 45 h 52"/>
              <a:gd name="T8" fmla="*/ 72 w 127"/>
              <a:gd name="T9" fmla="*/ 41 h 52"/>
              <a:gd name="T10" fmla="*/ 73 w 127"/>
              <a:gd name="T11" fmla="*/ 31 h 52"/>
              <a:gd name="T12" fmla="*/ 14 w 127"/>
              <a:gd name="T13" fmla="*/ 52 h 52"/>
              <a:gd name="T14" fmla="*/ 0 w 127"/>
              <a:gd name="T15" fmla="*/ 38 h 52"/>
              <a:gd name="T16" fmla="*/ 1 w 127"/>
              <a:gd name="T17"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52">
                <a:moveTo>
                  <a:pt x="1" y="36"/>
                </a:moveTo>
                <a:cubicBezTo>
                  <a:pt x="22" y="17"/>
                  <a:pt x="49" y="8"/>
                  <a:pt x="75" y="10"/>
                </a:cubicBezTo>
                <a:cubicBezTo>
                  <a:pt x="75" y="7"/>
                  <a:pt x="76" y="4"/>
                  <a:pt x="76" y="0"/>
                </a:cubicBezTo>
                <a:cubicBezTo>
                  <a:pt x="99" y="9"/>
                  <a:pt x="117" y="26"/>
                  <a:pt x="127" y="45"/>
                </a:cubicBezTo>
                <a:cubicBezTo>
                  <a:pt x="107" y="35"/>
                  <a:pt x="88" y="35"/>
                  <a:pt x="72" y="41"/>
                </a:cubicBezTo>
                <a:cubicBezTo>
                  <a:pt x="73" y="37"/>
                  <a:pt x="73" y="34"/>
                  <a:pt x="73" y="31"/>
                </a:cubicBezTo>
                <a:cubicBezTo>
                  <a:pt x="52" y="29"/>
                  <a:pt x="30" y="36"/>
                  <a:pt x="14" y="52"/>
                </a:cubicBezTo>
                <a:cubicBezTo>
                  <a:pt x="9" y="47"/>
                  <a:pt x="5" y="43"/>
                  <a:pt x="0" y="38"/>
                </a:cubicBezTo>
                <a:cubicBezTo>
                  <a:pt x="0" y="37"/>
                  <a:pt x="1" y="37"/>
                  <a:pt x="1" y="36"/>
                </a:cubicBezTo>
                <a:close/>
              </a:path>
            </a:pathLst>
          </a:custGeom>
          <a:solidFill>
            <a:schemeClr val="accent6">
              <a:lumMod val="50000"/>
            </a:schemeClr>
          </a:solidFill>
          <a:ln>
            <a:noFill/>
          </a:ln>
        </p:spPr>
        <p:txBody>
          <a:bodyPr vert="horz" wrap="square" lIns="91454" tIns="45726" rIns="91454" bIns="45726" numCol="1" anchor="t" anchorCtr="0" compatLnSpc="1">
            <a:normAutofit/>
          </a:bodyPr>
          <a:lstStyle/>
          <a:p>
            <a:pPr>
              <a:lnSpc>
                <a:spcPct val="120000"/>
              </a:lnSpc>
            </a:pPr>
            <a:endParaRPr lang="en-US">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Freeform 5"/>
          <p:cNvSpPr/>
          <p:nvPr>
            <p:custDataLst>
              <p:tags r:id="rId7"/>
            </p:custDataLst>
          </p:nvPr>
        </p:nvSpPr>
        <p:spPr bwMode="auto">
          <a:xfrm rot="7560000">
            <a:off x="6552267" y="4471776"/>
            <a:ext cx="1129209" cy="463638"/>
          </a:xfrm>
          <a:custGeom>
            <a:avLst/>
            <a:gdLst>
              <a:gd name="T0" fmla="*/ 1 w 127"/>
              <a:gd name="T1" fmla="*/ 36 h 52"/>
              <a:gd name="T2" fmla="*/ 75 w 127"/>
              <a:gd name="T3" fmla="*/ 10 h 52"/>
              <a:gd name="T4" fmla="*/ 76 w 127"/>
              <a:gd name="T5" fmla="*/ 0 h 52"/>
              <a:gd name="T6" fmla="*/ 127 w 127"/>
              <a:gd name="T7" fmla="*/ 45 h 52"/>
              <a:gd name="T8" fmla="*/ 72 w 127"/>
              <a:gd name="T9" fmla="*/ 41 h 52"/>
              <a:gd name="T10" fmla="*/ 73 w 127"/>
              <a:gd name="T11" fmla="*/ 31 h 52"/>
              <a:gd name="T12" fmla="*/ 14 w 127"/>
              <a:gd name="T13" fmla="*/ 52 h 52"/>
              <a:gd name="T14" fmla="*/ 0 w 127"/>
              <a:gd name="T15" fmla="*/ 38 h 52"/>
              <a:gd name="T16" fmla="*/ 1 w 127"/>
              <a:gd name="T17"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52">
                <a:moveTo>
                  <a:pt x="1" y="36"/>
                </a:moveTo>
                <a:cubicBezTo>
                  <a:pt x="22" y="17"/>
                  <a:pt x="49" y="8"/>
                  <a:pt x="75" y="10"/>
                </a:cubicBezTo>
                <a:cubicBezTo>
                  <a:pt x="75" y="7"/>
                  <a:pt x="76" y="4"/>
                  <a:pt x="76" y="0"/>
                </a:cubicBezTo>
                <a:cubicBezTo>
                  <a:pt x="99" y="9"/>
                  <a:pt x="117" y="26"/>
                  <a:pt x="127" y="45"/>
                </a:cubicBezTo>
                <a:cubicBezTo>
                  <a:pt x="107" y="35"/>
                  <a:pt x="88" y="35"/>
                  <a:pt x="72" y="41"/>
                </a:cubicBezTo>
                <a:cubicBezTo>
                  <a:pt x="73" y="37"/>
                  <a:pt x="73" y="34"/>
                  <a:pt x="73" y="31"/>
                </a:cubicBezTo>
                <a:cubicBezTo>
                  <a:pt x="52" y="29"/>
                  <a:pt x="30" y="36"/>
                  <a:pt x="14" y="52"/>
                </a:cubicBezTo>
                <a:cubicBezTo>
                  <a:pt x="9" y="47"/>
                  <a:pt x="5" y="43"/>
                  <a:pt x="0" y="38"/>
                </a:cubicBezTo>
                <a:cubicBezTo>
                  <a:pt x="0" y="37"/>
                  <a:pt x="1" y="37"/>
                  <a:pt x="1" y="36"/>
                </a:cubicBezTo>
                <a:close/>
              </a:path>
            </a:pathLst>
          </a:custGeom>
          <a:solidFill>
            <a:schemeClr val="accent1"/>
          </a:solidFill>
          <a:ln>
            <a:noFill/>
          </a:ln>
        </p:spPr>
        <p:txBody>
          <a:bodyPr vert="horz" wrap="square" lIns="91454" tIns="45726" rIns="91454" bIns="45726" numCol="1" anchor="t" anchorCtr="0" compatLnSpc="1">
            <a:normAutofit/>
          </a:bodyPr>
          <a:lstStyle/>
          <a:p>
            <a:pPr>
              <a:lnSpc>
                <a:spcPct val="120000"/>
              </a:lnSpc>
            </a:pPr>
            <a:endParaRPr lang="en-US">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Freeform 5"/>
          <p:cNvSpPr/>
          <p:nvPr>
            <p:custDataLst>
              <p:tags r:id="rId8"/>
            </p:custDataLst>
          </p:nvPr>
        </p:nvSpPr>
        <p:spPr bwMode="auto">
          <a:xfrm rot="11880000">
            <a:off x="5141967" y="4930567"/>
            <a:ext cx="1129209" cy="463638"/>
          </a:xfrm>
          <a:custGeom>
            <a:avLst/>
            <a:gdLst>
              <a:gd name="T0" fmla="*/ 1 w 127"/>
              <a:gd name="T1" fmla="*/ 36 h 52"/>
              <a:gd name="T2" fmla="*/ 75 w 127"/>
              <a:gd name="T3" fmla="*/ 10 h 52"/>
              <a:gd name="T4" fmla="*/ 76 w 127"/>
              <a:gd name="T5" fmla="*/ 0 h 52"/>
              <a:gd name="T6" fmla="*/ 127 w 127"/>
              <a:gd name="T7" fmla="*/ 45 h 52"/>
              <a:gd name="T8" fmla="*/ 72 w 127"/>
              <a:gd name="T9" fmla="*/ 41 h 52"/>
              <a:gd name="T10" fmla="*/ 73 w 127"/>
              <a:gd name="T11" fmla="*/ 31 h 52"/>
              <a:gd name="T12" fmla="*/ 14 w 127"/>
              <a:gd name="T13" fmla="*/ 52 h 52"/>
              <a:gd name="T14" fmla="*/ 0 w 127"/>
              <a:gd name="T15" fmla="*/ 38 h 52"/>
              <a:gd name="T16" fmla="*/ 1 w 127"/>
              <a:gd name="T17"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52">
                <a:moveTo>
                  <a:pt x="1" y="36"/>
                </a:moveTo>
                <a:cubicBezTo>
                  <a:pt x="22" y="17"/>
                  <a:pt x="49" y="8"/>
                  <a:pt x="75" y="10"/>
                </a:cubicBezTo>
                <a:cubicBezTo>
                  <a:pt x="75" y="7"/>
                  <a:pt x="76" y="4"/>
                  <a:pt x="76" y="0"/>
                </a:cubicBezTo>
                <a:cubicBezTo>
                  <a:pt x="99" y="9"/>
                  <a:pt x="117" y="26"/>
                  <a:pt x="127" y="45"/>
                </a:cubicBezTo>
                <a:cubicBezTo>
                  <a:pt x="107" y="35"/>
                  <a:pt x="88" y="35"/>
                  <a:pt x="72" y="41"/>
                </a:cubicBezTo>
                <a:cubicBezTo>
                  <a:pt x="73" y="37"/>
                  <a:pt x="73" y="34"/>
                  <a:pt x="73" y="31"/>
                </a:cubicBezTo>
                <a:cubicBezTo>
                  <a:pt x="52" y="29"/>
                  <a:pt x="30" y="36"/>
                  <a:pt x="14" y="52"/>
                </a:cubicBezTo>
                <a:cubicBezTo>
                  <a:pt x="9" y="47"/>
                  <a:pt x="5" y="43"/>
                  <a:pt x="0" y="38"/>
                </a:cubicBezTo>
                <a:cubicBezTo>
                  <a:pt x="0" y="37"/>
                  <a:pt x="1" y="37"/>
                  <a:pt x="1" y="36"/>
                </a:cubicBezTo>
                <a:close/>
              </a:path>
            </a:pathLst>
          </a:custGeom>
          <a:solidFill>
            <a:schemeClr val="accent6">
              <a:lumMod val="50000"/>
            </a:schemeClr>
          </a:solidFill>
          <a:ln>
            <a:noFill/>
          </a:ln>
        </p:spPr>
        <p:txBody>
          <a:bodyPr vert="horz" wrap="square" lIns="91454" tIns="45726" rIns="91454" bIns="45726" numCol="1" anchor="t" anchorCtr="0" compatLnSpc="1">
            <a:normAutofit/>
          </a:bodyPr>
          <a:lstStyle/>
          <a:p>
            <a:pPr>
              <a:lnSpc>
                <a:spcPct val="120000"/>
              </a:lnSpc>
            </a:pPr>
            <a:endParaRPr lang="en-US">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49" name="椭圆 48"/>
          <p:cNvSpPr/>
          <p:nvPr>
            <p:custDataLst>
              <p:tags r:id="rId9"/>
            </p:custDataLst>
          </p:nvPr>
        </p:nvSpPr>
        <p:spPr>
          <a:xfrm>
            <a:off x="7696824" y="2816734"/>
            <a:ext cx="415982" cy="415982"/>
          </a:xfrm>
          <a:prstGeom prst="ellipse">
            <a:avLst/>
          </a:prstGeom>
          <a:solidFill>
            <a:schemeClr val="accent6">
              <a:lumMod val="50000"/>
            </a:schemeClr>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lnSpc>
                <a:spcPct val="14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文本框 22"/>
          <p:cNvSpPr txBox="1"/>
          <p:nvPr>
            <p:custDataLst>
              <p:tags r:id="rId10"/>
            </p:custDataLst>
          </p:nvPr>
        </p:nvSpPr>
        <p:spPr>
          <a:xfrm>
            <a:off x="7699247" y="2816734"/>
            <a:ext cx="415982" cy="415982"/>
          </a:xfrm>
          <a:prstGeom prst="rect">
            <a:avLst/>
          </a:prstGeom>
          <a:noFill/>
        </p:spPr>
        <p:txBody>
          <a:bodyPr wrap="square" rtlCol="0" anchor="ctr" anchorCtr="0">
            <a:normAutofit/>
          </a:bodyPr>
          <a:lstStyle/>
          <a:p>
            <a:pPr marL="0" algn="ctr">
              <a:lnSpc>
                <a:spcPct val="100000"/>
              </a:lnSpc>
              <a:spcBef>
                <a:spcPts val="0"/>
              </a:spcBef>
              <a:spcAft>
                <a:spcPts val="800"/>
              </a:spcAft>
            </a:pPr>
            <a:r>
              <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rPr>
              <a:t>2</a:t>
            </a:r>
            <a:endPar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文本框 26"/>
          <p:cNvSpPr txBox="1"/>
          <p:nvPr>
            <p:custDataLst>
              <p:tags r:id="rId11"/>
            </p:custDataLst>
          </p:nvPr>
        </p:nvSpPr>
        <p:spPr>
          <a:xfrm>
            <a:off x="8385011" y="2586530"/>
            <a:ext cx="2197838" cy="852965"/>
          </a:xfrm>
          <a:prstGeom prst="rect">
            <a:avLst/>
          </a:prstGeom>
          <a:noFill/>
        </p:spPr>
        <p:txBody>
          <a:bodyPr wrap="square" lIns="121920" tIns="60960" rIns="121920" bIns="60960" rtlCol="0" anchor="ctr" anchorCtr="0">
            <a:normAutofit/>
          </a:bodyPr>
          <a:lstStyle/>
          <a:p>
            <a:pPr marL="0" lvl="0" indent="0" algn="l">
              <a:lnSpc>
                <a:spcPct val="100000"/>
              </a:lnSpc>
              <a:spcBef>
                <a:spcPts val="0"/>
              </a:spcBef>
              <a:spcAft>
                <a:spcPts val="800"/>
              </a:spcAft>
              <a:buSzPct val="100000"/>
            </a:pPr>
            <a:r>
              <a:rPr altLang="en-US" sz="2400" spc="260" dirty="0" err="1">
                <a:solidFill>
                  <a:schemeClr val="tx1">
                    <a:lumMod val="85000"/>
                    <a:lumOff val="15000"/>
                  </a:schemeClr>
                </a:solidFill>
                <a:latin typeface="Arial" panose="020B0604020202020204" pitchFamily="34" charset="0"/>
                <a:ea typeface="微软雅黑" panose="020B0503020204020204" pitchFamily="34" charset="-122"/>
              </a:rPr>
              <a:t>准备阶段</a:t>
            </a:r>
            <a:endParaRPr altLang="en-US" sz="2400" spc="260" dirty="0" err="1">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39" name="椭圆 38"/>
          <p:cNvSpPr/>
          <p:nvPr>
            <p:custDataLst>
              <p:tags r:id="rId12"/>
            </p:custDataLst>
          </p:nvPr>
        </p:nvSpPr>
        <p:spPr>
          <a:xfrm>
            <a:off x="7696824" y="4715711"/>
            <a:ext cx="415982" cy="415982"/>
          </a:xfrm>
          <a:prstGeom prst="ellipse">
            <a:avLst/>
          </a:prstGeom>
          <a:solidFill>
            <a:schemeClr val="accent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lnSpc>
                <a:spcPct val="14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文本框 39"/>
          <p:cNvSpPr txBox="1"/>
          <p:nvPr>
            <p:custDataLst>
              <p:tags r:id="rId13"/>
            </p:custDataLst>
          </p:nvPr>
        </p:nvSpPr>
        <p:spPr>
          <a:xfrm>
            <a:off x="7699247" y="4715711"/>
            <a:ext cx="415982" cy="415982"/>
          </a:xfrm>
          <a:prstGeom prst="rect">
            <a:avLst/>
          </a:prstGeom>
          <a:noFill/>
        </p:spPr>
        <p:txBody>
          <a:bodyPr wrap="square" rtlCol="0" anchor="ctr" anchorCtr="0">
            <a:normAutofit/>
          </a:bodyPr>
          <a:lstStyle/>
          <a:p>
            <a:pPr marL="0" algn="ctr">
              <a:lnSpc>
                <a:spcPct val="100000"/>
              </a:lnSpc>
              <a:spcBef>
                <a:spcPts val="0"/>
              </a:spcBef>
              <a:spcAft>
                <a:spcPts val="800"/>
              </a:spcAft>
            </a:pPr>
            <a:r>
              <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rPr>
              <a:t>3</a:t>
            </a:r>
            <a:endPar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文本框 40"/>
          <p:cNvSpPr txBox="1"/>
          <p:nvPr>
            <p:custDataLst>
              <p:tags r:id="rId14"/>
            </p:custDataLst>
          </p:nvPr>
        </p:nvSpPr>
        <p:spPr>
          <a:xfrm>
            <a:off x="8385011" y="4485507"/>
            <a:ext cx="2197838" cy="852965"/>
          </a:xfrm>
          <a:prstGeom prst="rect">
            <a:avLst/>
          </a:prstGeom>
          <a:noFill/>
        </p:spPr>
        <p:txBody>
          <a:bodyPr wrap="square" lIns="121920" tIns="60960" rIns="121920" bIns="60960" rtlCol="0" anchor="ctr" anchorCtr="0">
            <a:normAutofit/>
          </a:bodyPr>
          <a:lstStyle/>
          <a:p>
            <a:pPr marL="0" lvl="0" indent="0" algn="l">
              <a:lnSpc>
                <a:spcPct val="100000"/>
              </a:lnSpc>
              <a:spcBef>
                <a:spcPts val="0"/>
              </a:spcBef>
              <a:spcAft>
                <a:spcPts val="800"/>
              </a:spcAft>
              <a:buSzPct val="100000"/>
            </a:pPr>
            <a:r>
              <a:rPr altLang="en-US" sz="2400" spc="160" dirty="0" err="1">
                <a:solidFill>
                  <a:schemeClr val="tx1">
                    <a:lumMod val="85000"/>
                    <a:lumOff val="15000"/>
                  </a:schemeClr>
                </a:solidFill>
                <a:latin typeface="Arial" panose="020B0604020202020204" pitchFamily="34" charset="0"/>
                <a:ea typeface="微软雅黑" panose="020B0503020204020204" pitchFamily="34" charset="-122"/>
              </a:rPr>
              <a:t>个人陈述阶段</a:t>
            </a:r>
            <a:endParaRPr altLang="en-US" sz="2400" spc="160" dirty="0" err="1">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48" name="椭圆 47"/>
          <p:cNvSpPr/>
          <p:nvPr>
            <p:custDataLst>
              <p:tags r:id="rId15"/>
            </p:custDataLst>
          </p:nvPr>
        </p:nvSpPr>
        <p:spPr>
          <a:xfrm>
            <a:off x="4068492" y="2249706"/>
            <a:ext cx="415982" cy="415982"/>
          </a:xfrm>
          <a:prstGeom prst="ellipse">
            <a:avLst/>
          </a:prstGeom>
          <a:solidFill>
            <a:schemeClr val="accent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lnSpc>
                <a:spcPct val="14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文本框 49"/>
          <p:cNvSpPr txBox="1"/>
          <p:nvPr>
            <p:custDataLst>
              <p:tags r:id="rId16"/>
            </p:custDataLst>
          </p:nvPr>
        </p:nvSpPr>
        <p:spPr>
          <a:xfrm>
            <a:off x="4071723" y="2249706"/>
            <a:ext cx="415982" cy="415982"/>
          </a:xfrm>
          <a:prstGeom prst="rect">
            <a:avLst/>
          </a:prstGeom>
          <a:noFill/>
        </p:spPr>
        <p:txBody>
          <a:bodyPr wrap="square" rtlCol="0" anchor="ctr" anchorCtr="0">
            <a:normAutofit/>
          </a:bodyPr>
          <a:lstStyle/>
          <a:p>
            <a:pPr marL="0" algn="ctr">
              <a:lnSpc>
                <a:spcPct val="100000"/>
              </a:lnSpc>
              <a:spcBef>
                <a:spcPts val="0"/>
              </a:spcBef>
              <a:spcAft>
                <a:spcPts val="800"/>
              </a:spcAft>
            </a:pPr>
            <a:r>
              <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rPr>
              <a:t>1</a:t>
            </a:r>
            <a:endPar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文本框 51"/>
          <p:cNvSpPr txBox="1"/>
          <p:nvPr>
            <p:custDataLst>
              <p:tags r:id="rId17"/>
            </p:custDataLst>
          </p:nvPr>
        </p:nvSpPr>
        <p:spPr>
          <a:xfrm>
            <a:off x="1608948" y="2019502"/>
            <a:ext cx="2197838" cy="852965"/>
          </a:xfrm>
          <a:prstGeom prst="rect">
            <a:avLst/>
          </a:prstGeom>
          <a:noFill/>
        </p:spPr>
        <p:txBody>
          <a:bodyPr wrap="square" lIns="121920" tIns="60960" rIns="121920" bIns="60960" rtlCol="0" anchor="ctr" anchorCtr="0">
            <a:normAutofit/>
          </a:bodyPr>
          <a:lstStyle/>
          <a:p>
            <a:pPr marL="0" lvl="0" indent="0" algn="r">
              <a:lnSpc>
                <a:spcPct val="100000"/>
              </a:lnSpc>
              <a:spcBef>
                <a:spcPts val="0"/>
              </a:spcBef>
              <a:spcAft>
                <a:spcPts val="800"/>
              </a:spcAft>
              <a:buSzPct val="100000"/>
            </a:pPr>
            <a:r>
              <a:rPr altLang="en-US" sz="2400" spc="260" dirty="0" err="1">
                <a:solidFill>
                  <a:schemeClr val="tx1">
                    <a:lumMod val="85000"/>
                    <a:lumOff val="15000"/>
                  </a:schemeClr>
                </a:solidFill>
                <a:latin typeface="Arial" panose="020B0604020202020204" pitchFamily="34" charset="0"/>
                <a:ea typeface="微软雅黑" panose="020B0503020204020204" pitchFamily="34" charset="-122"/>
              </a:rPr>
              <a:t>自我介绍</a:t>
            </a:r>
            <a:endParaRPr altLang="en-US" sz="2400" spc="260" dirty="0" err="1">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55" name="椭圆 54"/>
          <p:cNvSpPr/>
          <p:nvPr>
            <p:custDataLst>
              <p:tags r:id="rId18"/>
            </p:custDataLst>
          </p:nvPr>
        </p:nvSpPr>
        <p:spPr>
          <a:xfrm>
            <a:off x="4068492" y="3765818"/>
            <a:ext cx="415982" cy="415982"/>
          </a:xfrm>
          <a:prstGeom prst="ellipse">
            <a:avLst/>
          </a:prstGeom>
          <a:solidFill>
            <a:schemeClr val="accent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lnSpc>
                <a:spcPct val="14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文本框 57"/>
          <p:cNvSpPr txBox="1"/>
          <p:nvPr>
            <p:custDataLst>
              <p:tags r:id="rId19"/>
            </p:custDataLst>
          </p:nvPr>
        </p:nvSpPr>
        <p:spPr>
          <a:xfrm>
            <a:off x="4071723" y="3765818"/>
            <a:ext cx="415982" cy="415982"/>
          </a:xfrm>
          <a:prstGeom prst="rect">
            <a:avLst/>
          </a:prstGeom>
          <a:noFill/>
        </p:spPr>
        <p:txBody>
          <a:bodyPr wrap="square" rtlCol="0" anchor="ctr" anchorCtr="0">
            <a:normAutofit/>
          </a:bodyPr>
          <a:lstStyle/>
          <a:p>
            <a:pPr marL="0" algn="ctr">
              <a:lnSpc>
                <a:spcPct val="100000"/>
              </a:lnSpc>
              <a:spcBef>
                <a:spcPts val="0"/>
              </a:spcBef>
              <a:spcAft>
                <a:spcPts val="800"/>
              </a:spcAft>
            </a:pPr>
            <a:r>
              <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rPr>
              <a:t>5</a:t>
            </a:r>
            <a:endPar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文本框 59"/>
          <p:cNvSpPr txBox="1"/>
          <p:nvPr>
            <p:custDataLst>
              <p:tags r:id="rId20"/>
            </p:custDataLst>
          </p:nvPr>
        </p:nvSpPr>
        <p:spPr>
          <a:xfrm>
            <a:off x="1608948" y="3535615"/>
            <a:ext cx="2197838" cy="852965"/>
          </a:xfrm>
          <a:prstGeom prst="rect">
            <a:avLst/>
          </a:prstGeom>
          <a:noFill/>
        </p:spPr>
        <p:txBody>
          <a:bodyPr wrap="square" lIns="121920" tIns="60960" rIns="121920" bIns="60960" rtlCol="0" anchor="ctr" anchorCtr="0">
            <a:normAutofit/>
          </a:bodyPr>
          <a:lstStyle/>
          <a:p>
            <a:pPr marL="0" lvl="0" indent="0" algn="r">
              <a:lnSpc>
                <a:spcPct val="100000"/>
              </a:lnSpc>
              <a:spcBef>
                <a:spcPts val="0"/>
              </a:spcBef>
              <a:spcAft>
                <a:spcPts val="800"/>
              </a:spcAft>
              <a:buSzPct val="100000"/>
            </a:pPr>
            <a:r>
              <a:rPr altLang="en-US" sz="2400" spc="160" dirty="0" err="1">
                <a:solidFill>
                  <a:schemeClr val="tx1">
                    <a:lumMod val="85000"/>
                    <a:lumOff val="15000"/>
                  </a:schemeClr>
                </a:solidFill>
                <a:latin typeface="Arial" panose="020B0604020202020204" pitchFamily="34" charset="0"/>
                <a:ea typeface="微软雅黑" panose="020B0503020204020204" pitchFamily="34" charset="-122"/>
              </a:rPr>
              <a:t>总结陈词阶段</a:t>
            </a:r>
            <a:endParaRPr altLang="en-US" sz="2400" spc="160" dirty="0" err="1">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62" name="椭圆 61"/>
          <p:cNvSpPr/>
          <p:nvPr>
            <p:custDataLst>
              <p:tags r:id="rId21"/>
            </p:custDataLst>
          </p:nvPr>
        </p:nvSpPr>
        <p:spPr>
          <a:xfrm>
            <a:off x="4068492" y="5282739"/>
            <a:ext cx="415982" cy="415982"/>
          </a:xfrm>
          <a:prstGeom prst="ellipse">
            <a:avLst/>
          </a:prstGeom>
          <a:solidFill>
            <a:schemeClr val="accent6">
              <a:lumMod val="50000"/>
            </a:schemeClr>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lnSpc>
                <a:spcPct val="14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3" name="文本框 62"/>
          <p:cNvSpPr txBox="1"/>
          <p:nvPr>
            <p:custDataLst>
              <p:tags r:id="rId22"/>
            </p:custDataLst>
          </p:nvPr>
        </p:nvSpPr>
        <p:spPr>
          <a:xfrm>
            <a:off x="4071723" y="5282739"/>
            <a:ext cx="415982" cy="415982"/>
          </a:xfrm>
          <a:prstGeom prst="rect">
            <a:avLst/>
          </a:prstGeom>
          <a:noFill/>
        </p:spPr>
        <p:txBody>
          <a:bodyPr wrap="square" rtlCol="0" anchor="ctr" anchorCtr="0">
            <a:normAutofit/>
          </a:bodyPr>
          <a:lstStyle/>
          <a:p>
            <a:pPr marL="0" algn="ctr">
              <a:lnSpc>
                <a:spcPct val="100000"/>
              </a:lnSpc>
              <a:spcBef>
                <a:spcPts val="0"/>
              </a:spcBef>
              <a:spcAft>
                <a:spcPts val="800"/>
              </a:spcAft>
            </a:pPr>
            <a:r>
              <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rPr>
              <a:t>4</a:t>
            </a:r>
            <a:endPar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4" name="文本框 63"/>
          <p:cNvSpPr txBox="1"/>
          <p:nvPr>
            <p:custDataLst>
              <p:tags r:id="rId23"/>
            </p:custDataLst>
          </p:nvPr>
        </p:nvSpPr>
        <p:spPr>
          <a:xfrm>
            <a:off x="1608948" y="5052535"/>
            <a:ext cx="2197838" cy="852965"/>
          </a:xfrm>
          <a:prstGeom prst="rect">
            <a:avLst/>
          </a:prstGeom>
          <a:noFill/>
        </p:spPr>
        <p:txBody>
          <a:bodyPr wrap="square" lIns="121920" tIns="60960" rIns="121920" bIns="60960" rtlCol="0" anchor="ctr" anchorCtr="0">
            <a:normAutofit/>
          </a:bodyPr>
          <a:lstStyle/>
          <a:p>
            <a:pPr marL="0" lvl="0" indent="0" algn="r">
              <a:lnSpc>
                <a:spcPct val="100000"/>
              </a:lnSpc>
              <a:spcBef>
                <a:spcPts val="0"/>
              </a:spcBef>
              <a:spcAft>
                <a:spcPts val="800"/>
              </a:spcAft>
              <a:buSzPct val="100000"/>
            </a:pPr>
            <a:r>
              <a:rPr altLang="en-US" sz="2400" spc="160" dirty="0" err="1">
                <a:solidFill>
                  <a:schemeClr val="tx1">
                    <a:lumMod val="85000"/>
                    <a:lumOff val="15000"/>
                  </a:schemeClr>
                </a:solidFill>
                <a:latin typeface="Arial" panose="020B0604020202020204" pitchFamily="34" charset="0"/>
                <a:ea typeface="微软雅黑" panose="020B0503020204020204" pitchFamily="34" charset="-122"/>
              </a:rPr>
              <a:t>交叉讨论阶段</a:t>
            </a:r>
            <a:endParaRPr altLang="en-US" sz="2400" spc="160" dirty="0" err="1">
              <a:solidFill>
                <a:schemeClr val="tx1">
                  <a:lumMod val="85000"/>
                  <a:lumOff val="15000"/>
                </a:schemeClr>
              </a:solidFill>
              <a:latin typeface="Arial" panose="020B0604020202020204" pitchFamily="34" charset="0"/>
              <a:ea typeface="微软雅黑" panose="020B0503020204020204" pitchFamily="34" charset="-122"/>
            </a:endParaRPr>
          </a:p>
        </p:txBody>
      </p:sp>
    </p:spTree>
    <p:custDataLst>
      <p:tags r:id="rId24"/>
    </p:custData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normAutofit fontScale="90000"/>
          </a:bodyPr>
          <a:lstStyle/>
          <a:p>
            <a:r>
              <a:rPr lang="zh-CN" altLang="en-US" dirty="0"/>
              <a:t>小试牛刀</a:t>
            </a:r>
            <a:r>
              <a:rPr lang="en-US" altLang="zh-CN" dirty="0"/>
              <a:t>-</a:t>
            </a:r>
            <a:r>
              <a:rPr lang="zh-CN" altLang="en-US" dirty="0"/>
              <a:t>体会面试</a:t>
            </a:r>
            <a:endParaRPr lang="zh-CN" altLang="en-US" dirty="0"/>
          </a:p>
        </p:txBody>
      </p:sp>
      <p:sp>
        <p:nvSpPr>
          <p:cNvPr id="6" name="文本占位符 5"/>
          <p:cNvSpPr>
            <a:spLocks noGrp="1"/>
          </p:cNvSpPr>
          <p:nvPr>
            <p:ph type="body" idx="1"/>
            <p:custDataLst>
              <p:tags r:id="rId2"/>
            </p:custDataLst>
          </p:nvPr>
        </p:nvSpPr>
        <p:spPr/>
        <p:txBody>
          <a:bodyPr/>
          <a:lstStyle/>
          <a:p>
            <a:pPr lvl="0" algn="r"/>
            <a:r>
              <a:rPr lang="zh-CN" altLang="en-US" dirty="0"/>
              <a:t>请第一组同学上台</a:t>
            </a:r>
            <a:endParaRPr lang="zh-CN" altLang="en-US" dirty="0"/>
          </a:p>
        </p:txBody>
      </p:sp>
      <p:sp>
        <p:nvSpPr>
          <p:cNvPr id="2" name="文本框 1"/>
          <p:cNvSpPr txBox="1"/>
          <p:nvPr>
            <p:custDataLst>
              <p:tags r:id="rId3"/>
            </p:custDataLst>
          </p:nvPr>
        </p:nvSpPr>
        <p:spPr>
          <a:xfrm>
            <a:off x="9758812" y="4851252"/>
            <a:ext cx="2264310" cy="1583427"/>
          </a:xfrm>
          <a:prstGeom prst="rect">
            <a:avLst/>
          </a:prstGeom>
          <a:noFill/>
        </p:spPr>
        <p:txBody>
          <a:bodyPr wrap="square" tIns="0" bIns="0" rtlCol="0" anchor="ctr">
            <a:normAutofit fontScale="92500" lnSpcReduction="10000"/>
          </a:bodyPr>
          <a:lstStyle/>
          <a:p>
            <a:pPr algn="r"/>
            <a:r>
              <a:rPr lang="en-US" altLang="zh-CN" sz="11500" dirty="0">
                <a:solidFill>
                  <a:schemeClr val="bg1"/>
                </a:solidFill>
                <a:latin typeface="微软雅黑" panose="020B0503020204020204" pitchFamily="34" charset="-122"/>
                <a:ea typeface="微软雅黑" panose="020B0503020204020204" pitchFamily="34" charset="-122"/>
              </a:rPr>
              <a:t>01</a:t>
            </a:r>
            <a:endParaRPr lang="en-US" altLang="zh-CN" sz="11500" dirty="0">
              <a:solidFill>
                <a:schemeClr val="bg1"/>
              </a:solidFill>
              <a:latin typeface="微软雅黑" panose="020B0503020204020204" pitchFamily="34" charset="-122"/>
              <a:ea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609605" y="609605"/>
            <a:ext cx="10972876"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altLang="en-US" sz="4000" b="1" spc="160">
                <a:solidFill>
                  <a:schemeClr val="accent1"/>
                </a:solidFill>
                <a:latin typeface="微软雅黑" panose="020B0503020204020204" pitchFamily="34" charset="-122"/>
                <a:ea typeface="微软雅黑" panose="020B0503020204020204" pitchFamily="34" charset="-122"/>
              </a:rPr>
              <a:t>无领导小组讨论中的经典角色</a:t>
            </a:r>
            <a:endParaRPr altLang="en-US" sz="4000" b="1" spc="160">
              <a:solidFill>
                <a:schemeClr val="accent1"/>
              </a:solidFill>
              <a:latin typeface="微软雅黑" panose="020B0503020204020204" pitchFamily="34" charset="-122"/>
              <a:ea typeface="微软雅黑" panose="020B0503020204020204" pitchFamily="34" charset="-122"/>
            </a:endParaRPr>
          </a:p>
        </p:txBody>
      </p:sp>
      <p:sp>
        <p:nvSpPr>
          <p:cNvPr id="28" name="任意多边形 42"/>
          <p:cNvSpPr/>
          <p:nvPr>
            <p:custDataLst>
              <p:tags r:id="rId2"/>
            </p:custDataLst>
          </p:nvPr>
        </p:nvSpPr>
        <p:spPr>
          <a:xfrm>
            <a:off x="8082196" y="4207875"/>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6"/>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30" name="任意多边形 43"/>
          <p:cNvSpPr/>
          <p:nvPr>
            <p:custDataLst>
              <p:tags r:id="rId3"/>
            </p:custDataLst>
          </p:nvPr>
        </p:nvSpPr>
        <p:spPr>
          <a:xfrm>
            <a:off x="8082196" y="4518826"/>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6"/>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文本框 32"/>
          <p:cNvSpPr txBox="1"/>
          <p:nvPr>
            <p:custDataLst>
              <p:tags r:id="rId4"/>
            </p:custDataLst>
          </p:nvPr>
        </p:nvSpPr>
        <p:spPr>
          <a:xfrm>
            <a:off x="8148610" y="4771424"/>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altLang="en-US" sz="3400" spc="419" dirty="0">
                <a:solidFill>
                  <a:schemeClr val="bg1"/>
                </a:solidFill>
                <a:latin typeface="Arial" panose="020B0604020202020204" pitchFamily="34" charset="0"/>
                <a:ea typeface="微软雅黑" panose="020B0503020204020204" pitchFamily="34" charset="-122"/>
              </a:rPr>
              <a:t>总结者</a:t>
            </a:r>
            <a:endParaRPr altLang="en-US" sz="3400" spc="419" dirty="0">
              <a:solidFill>
                <a:schemeClr val="bg1"/>
              </a:solidFill>
              <a:latin typeface="Arial" panose="020B0604020202020204" pitchFamily="34" charset="0"/>
              <a:ea typeface="微软雅黑" panose="020B0503020204020204" pitchFamily="34" charset="-122"/>
            </a:endParaRPr>
          </a:p>
        </p:txBody>
      </p:sp>
      <p:sp>
        <p:nvSpPr>
          <p:cNvPr id="36" name="任意多边形 21"/>
          <p:cNvSpPr/>
          <p:nvPr>
            <p:custDataLst>
              <p:tags r:id="rId5"/>
            </p:custDataLst>
          </p:nvPr>
        </p:nvSpPr>
        <p:spPr>
          <a:xfrm>
            <a:off x="1472107" y="2019300"/>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39" name="任意多边形 25"/>
          <p:cNvSpPr/>
          <p:nvPr>
            <p:custDataLst>
              <p:tags r:id="rId6"/>
            </p:custDataLst>
          </p:nvPr>
        </p:nvSpPr>
        <p:spPr>
          <a:xfrm>
            <a:off x="1472107" y="2330251"/>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1"/>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文本框 41"/>
          <p:cNvSpPr txBox="1"/>
          <p:nvPr>
            <p:custDataLst>
              <p:tags r:id="rId7"/>
            </p:custDataLst>
          </p:nvPr>
        </p:nvSpPr>
        <p:spPr>
          <a:xfrm>
            <a:off x="1538521" y="2582849"/>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altLang="en-US" sz="3400" spc="419" dirty="0">
                <a:solidFill>
                  <a:schemeClr val="bg1"/>
                </a:solidFill>
                <a:latin typeface="Arial" panose="020B0604020202020204" pitchFamily="34" charset="0"/>
                <a:ea typeface="微软雅黑" panose="020B0503020204020204" pitchFamily="34" charset="-122"/>
              </a:rPr>
              <a:t>破冰者</a:t>
            </a:r>
            <a:endParaRPr altLang="en-US" sz="3400" spc="419" dirty="0">
              <a:solidFill>
                <a:schemeClr val="bg1"/>
              </a:solidFill>
              <a:latin typeface="Arial" panose="020B0604020202020204" pitchFamily="34" charset="0"/>
              <a:ea typeface="微软雅黑" panose="020B0503020204020204" pitchFamily="34" charset="-122"/>
            </a:endParaRPr>
          </a:p>
        </p:txBody>
      </p:sp>
      <p:sp>
        <p:nvSpPr>
          <p:cNvPr id="45" name="任意多边形 30"/>
          <p:cNvSpPr/>
          <p:nvPr>
            <p:custDataLst>
              <p:tags r:id="rId8"/>
            </p:custDataLst>
          </p:nvPr>
        </p:nvSpPr>
        <p:spPr>
          <a:xfrm>
            <a:off x="4777152" y="2019300"/>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2"/>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6" name="任意多边形 31"/>
          <p:cNvSpPr/>
          <p:nvPr>
            <p:custDataLst>
              <p:tags r:id="rId9"/>
            </p:custDataLst>
          </p:nvPr>
        </p:nvSpPr>
        <p:spPr>
          <a:xfrm>
            <a:off x="4777152" y="2330251"/>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2"/>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custDataLst>
              <p:tags r:id="rId10"/>
            </p:custDataLst>
          </p:nvPr>
        </p:nvSpPr>
        <p:spPr>
          <a:xfrm>
            <a:off x="4843566" y="2582849"/>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altLang="en-US" sz="3400" spc="419" dirty="0">
                <a:solidFill>
                  <a:schemeClr val="bg1"/>
                </a:solidFill>
                <a:latin typeface="Arial" panose="020B0604020202020204" pitchFamily="34" charset="0"/>
                <a:ea typeface="微软雅黑" panose="020B0503020204020204" pitchFamily="34" charset="-122"/>
              </a:rPr>
              <a:t>领导者</a:t>
            </a:r>
            <a:endParaRPr altLang="en-US" sz="3400" spc="419" dirty="0">
              <a:solidFill>
                <a:schemeClr val="bg1"/>
              </a:solidFill>
              <a:latin typeface="Arial" panose="020B0604020202020204" pitchFamily="34" charset="0"/>
              <a:ea typeface="微软雅黑" panose="020B0503020204020204" pitchFamily="34" charset="-122"/>
            </a:endParaRPr>
          </a:p>
        </p:txBody>
      </p:sp>
      <p:sp>
        <p:nvSpPr>
          <p:cNvPr id="48" name="任意多边形 33"/>
          <p:cNvSpPr/>
          <p:nvPr>
            <p:custDataLst>
              <p:tags r:id="rId11"/>
            </p:custDataLst>
          </p:nvPr>
        </p:nvSpPr>
        <p:spPr>
          <a:xfrm>
            <a:off x="8082196" y="2019300"/>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3"/>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9" name="任意多边形 34"/>
          <p:cNvSpPr/>
          <p:nvPr>
            <p:custDataLst>
              <p:tags r:id="rId12"/>
            </p:custDataLst>
          </p:nvPr>
        </p:nvSpPr>
        <p:spPr>
          <a:xfrm>
            <a:off x="8082196" y="2330251"/>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3"/>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文本框 53"/>
          <p:cNvSpPr txBox="1"/>
          <p:nvPr>
            <p:custDataLst>
              <p:tags r:id="rId13"/>
            </p:custDataLst>
          </p:nvPr>
        </p:nvSpPr>
        <p:spPr>
          <a:xfrm>
            <a:off x="8148610" y="2582849"/>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altLang="en-US" sz="3400" spc="419" dirty="0">
                <a:solidFill>
                  <a:schemeClr val="bg1"/>
                </a:solidFill>
                <a:latin typeface="Arial" panose="020B0604020202020204" pitchFamily="34" charset="0"/>
                <a:ea typeface="微软雅黑" panose="020B0503020204020204" pitchFamily="34" charset="-122"/>
              </a:rPr>
              <a:t>组织者</a:t>
            </a:r>
            <a:endParaRPr altLang="en-US" sz="3400" spc="419" dirty="0">
              <a:solidFill>
                <a:schemeClr val="bg1"/>
              </a:solidFill>
              <a:latin typeface="Arial" panose="020B0604020202020204" pitchFamily="34" charset="0"/>
              <a:ea typeface="微软雅黑" panose="020B0503020204020204" pitchFamily="34" charset="-122"/>
            </a:endParaRPr>
          </a:p>
        </p:txBody>
      </p:sp>
      <p:sp>
        <p:nvSpPr>
          <p:cNvPr id="50" name="任意多边形 36"/>
          <p:cNvSpPr/>
          <p:nvPr>
            <p:custDataLst>
              <p:tags r:id="rId14"/>
            </p:custDataLst>
          </p:nvPr>
        </p:nvSpPr>
        <p:spPr>
          <a:xfrm>
            <a:off x="1472107" y="4207875"/>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4"/>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51" name="任意多边形 37"/>
          <p:cNvSpPr/>
          <p:nvPr>
            <p:custDataLst>
              <p:tags r:id="rId15"/>
            </p:custDataLst>
          </p:nvPr>
        </p:nvSpPr>
        <p:spPr>
          <a:xfrm>
            <a:off x="1472107" y="4518826"/>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4"/>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文本框 54"/>
          <p:cNvSpPr txBox="1"/>
          <p:nvPr>
            <p:custDataLst>
              <p:tags r:id="rId16"/>
            </p:custDataLst>
          </p:nvPr>
        </p:nvSpPr>
        <p:spPr>
          <a:xfrm>
            <a:off x="1538521" y="4771424"/>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lang="zh-CN" sz="3400" spc="419" dirty="0">
                <a:solidFill>
                  <a:schemeClr val="dk1"/>
                </a:solidFill>
                <a:latin typeface="Arial" panose="020B0604020202020204" pitchFamily="34" charset="0"/>
                <a:ea typeface="微软雅黑" panose="020B0503020204020204" pitchFamily="34" charset="-122"/>
              </a:rPr>
              <a:t>参与者</a:t>
            </a:r>
            <a:endParaRPr lang="zh-CN" sz="3400" spc="419" dirty="0">
              <a:solidFill>
                <a:schemeClr val="dk1"/>
              </a:solidFill>
              <a:latin typeface="Arial" panose="020B0604020202020204" pitchFamily="34" charset="0"/>
              <a:ea typeface="微软雅黑" panose="020B0503020204020204" pitchFamily="34" charset="-122"/>
            </a:endParaRPr>
          </a:p>
        </p:txBody>
      </p:sp>
      <p:sp>
        <p:nvSpPr>
          <p:cNvPr id="52" name="任意多边形 39"/>
          <p:cNvSpPr/>
          <p:nvPr>
            <p:custDataLst>
              <p:tags r:id="rId17"/>
            </p:custDataLst>
          </p:nvPr>
        </p:nvSpPr>
        <p:spPr>
          <a:xfrm>
            <a:off x="4777151" y="4207875"/>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53" name="任意多边形 40"/>
          <p:cNvSpPr/>
          <p:nvPr>
            <p:custDataLst>
              <p:tags r:id="rId18"/>
            </p:custDataLst>
          </p:nvPr>
        </p:nvSpPr>
        <p:spPr>
          <a:xfrm>
            <a:off x="4777151" y="4518826"/>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5"/>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文本框 55"/>
          <p:cNvSpPr txBox="1"/>
          <p:nvPr>
            <p:custDataLst>
              <p:tags r:id="rId19"/>
            </p:custDataLst>
          </p:nvPr>
        </p:nvSpPr>
        <p:spPr>
          <a:xfrm>
            <a:off x="4843565" y="4771424"/>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altLang="en-US" sz="3400" spc="260" dirty="0">
                <a:solidFill>
                  <a:schemeClr val="bg1"/>
                </a:solidFill>
                <a:latin typeface="Arial" panose="020B0604020202020204" pitchFamily="34" charset="0"/>
                <a:ea typeface="微软雅黑" panose="020B0503020204020204" pitchFamily="34" charset="-122"/>
              </a:rPr>
              <a:t>时间控制者</a:t>
            </a:r>
            <a:endParaRPr altLang="en-US" sz="3400" spc="260" dirty="0">
              <a:solidFill>
                <a:schemeClr val="bg1"/>
              </a:solidFill>
              <a:latin typeface="Arial" panose="020B0604020202020204" pitchFamily="34" charset="0"/>
              <a:ea typeface="微软雅黑" panose="020B0503020204020204" pitchFamily="34" charset="-122"/>
            </a:endParaRPr>
          </a:p>
        </p:txBody>
      </p:sp>
      <p:sp>
        <p:nvSpPr>
          <p:cNvPr id="22" name="文本框 21"/>
          <p:cNvSpPr txBox="1"/>
          <p:nvPr>
            <p:custDataLst>
              <p:tags r:id="rId20"/>
            </p:custDataLst>
          </p:nvPr>
        </p:nvSpPr>
        <p:spPr>
          <a:xfrm>
            <a:off x="8082196" y="2019300"/>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accent3">
                    <a:lumMod val="50000"/>
                  </a:schemeClr>
                </a:solidFill>
                <a:latin typeface="Arial" panose="020B0604020202020204" pitchFamily="34" charset="0"/>
                <a:ea typeface="微软雅黑" panose="020B0503020204020204" pitchFamily="34" charset="-122"/>
                <a:sym typeface="Arial" panose="020B0604020202020204" pitchFamily="34" charset="0"/>
              </a:rPr>
              <a:t>03</a:t>
            </a:r>
            <a:endParaRPr lang="en-US" altLang="zh-CN" sz="2400" b="1" spc="160" dirty="0">
              <a:solidFill>
                <a:schemeClr val="accent3">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文本框 22"/>
          <p:cNvSpPr txBox="1"/>
          <p:nvPr>
            <p:custDataLst>
              <p:tags r:id="rId21"/>
            </p:custDataLst>
          </p:nvPr>
        </p:nvSpPr>
        <p:spPr>
          <a:xfrm>
            <a:off x="1472107" y="4207875"/>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dk1"/>
                </a:solidFill>
                <a:latin typeface="Arial" panose="020B0604020202020204" pitchFamily="34" charset="0"/>
                <a:ea typeface="微软雅黑" panose="020B0503020204020204" pitchFamily="34" charset="-122"/>
                <a:sym typeface="Arial" panose="020B0604020202020204" pitchFamily="34" charset="0"/>
              </a:rPr>
              <a:t>04</a:t>
            </a:r>
            <a:endParaRPr lang="en-US" altLang="zh-CN" sz="2400" b="1" spc="160" dirty="0">
              <a:solidFill>
                <a:schemeClr val="dk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文本框 23"/>
          <p:cNvSpPr txBox="1"/>
          <p:nvPr>
            <p:custDataLst>
              <p:tags r:id="rId22"/>
            </p:custDataLst>
          </p:nvPr>
        </p:nvSpPr>
        <p:spPr>
          <a:xfrm>
            <a:off x="4777151" y="4211438"/>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accent5">
                    <a:lumMod val="50000"/>
                  </a:schemeClr>
                </a:solidFill>
                <a:latin typeface="Arial" panose="020B0604020202020204" pitchFamily="34" charset="0"/>
                <a:ea typeface="微软雅黑" panose="020B0503020204020204" pitchFamily="34" charset="-122"/>
                <a:sym typeface="Arial" panose="020B0604020202020204" pitchFamily="34" charset="0"/>
              </a:rPr>
              <a:t>05</a:t>
            </a:r>
            <a:endParaRPr lang="en-US" altLang="zh-CN" sz="2400" b="1" spc="160" dirty="0">
              <a:solidFill>
                <a:schemeClr val="accent5">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文本框 24"/>
          <p:cNvSpPr txBox="1"/>
          <p:nvPr>
            <p:custDataLst>
              <p:tags r:id="rId23"/>
            </p:custDataLst>
          </p:nvPr>
        </p:nvSpPr>
        <p:spPr>
          <a:xfrm>
            <a:off x="8082196" y="4211438"/>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accent6">
                    <a:lumMod val="50000"/>
                  </a:schemeClr>
                </a:solidFill>
                <a:latin typeface="Arial" panose="020B0604020202020204" pitchFamily="34" charset="0"/>
                <a:ea typeface="微软雅黑" panose="020B0503020204020204" pitchFamily="34" charset="-122"/>
                <a:sym typeface="Arial" panose="020B0604020202020204" pitchFamily="34" charset="0"/>
              </a:rPr>
              <a:t>06</a:t>
            </a:r>
            <a:endParaRPr lang="en-US" altLang="zh-CN" sz="2400" b="1" spc="160" dirty="0">
              <a:solidFill>
                <a:schemeClr val="accent6">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文本框 25"/>
          <p:cNvSpPr txBox="1"/>
          <p:nvPr>
            <p:custDataLst>
              <p:tags r:id="rId24"/>
            </p:custDataLst>
          </p:nvPr>
        </p:nvSpPr>
        <p:spPr>
          <a:xfrm>
            <a:off x="1472107" y="2019300"/>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accent1"/>
                </a:solidFill>
                <a:latin typeface="Arial" panose="020B0604020202020204" pitchFamily="34" charset="0"/>
                <a:ea typeface="微软雅黑" panose="020B0503020204020204" pitchFamily="34" charset="-122"/>
                <a:sym typeface="Arial" panose="020B0604020202020204" pitchFamily="34" charset="0"/>
              </a:rPr>
              <a:t>01</a:t>
            </a:r>
            <a:endParaRPr lang="en-US" altLang="zh-CN" sz="2400" b="1" spc="16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文本框 26"/>
          <p:cNvSpPr txBox="1"/>
          <p:nvPr>
            <p:custDataLst>
              <p:tags r:id="rId25"/>
            </p:custDataLst>
          </p:nvPr>
        </p:nvSpPr>
        <p:spPr>
          <a:xfrm>
            <a:off x="4777151" y="2019300"/>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accent2">
                    <a:lumMod val="50000"/>
                  </a:schemeClr>
                </a:solidFill>
                <a:latin typeface="Arial" panose="020B0604020202020204" pitchFamily="34" charset="0"/>
                <a:ea typeface="微软雅黑" panose="020B0503020204020204" pitchFamily="34" charset="-122"/>
                <a:sym typeface="Arial" panose="020B0604020202020204" pitchFamily="34" charset="0"/>
              </a:rPr>
              <a:t>02</a:t>
            </a:r>
            <a:endParaRPr lang="en-US" altLang="zh-CN" sz="2400" b="1" spc="160" dirty="0">
              <a:solidFill>
                <a:schemeClr val="accent2">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26"/>
    </p:custData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6"/>
          <p:cNvSpPr>
            <a:spLocks noChangeArrowheads="1"/>
          </p:cNvSpPr>
          <p:nvPr/>
        </p:nvSpPr>
        <p:spPr bwMode="auto">
          <a:xfrm>
            <a:off x="2057400" y="2286001"/>
            <a:ext cx="8001000" cy="121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zh-CN" altLang="en-US" sz="3800">
                <a:solidFill>
                  <a:schemeClr val="tx2"/>
                </a:solidFill>
                <a:ea typeface="宋体" panose="02010600030101010101" pitchFamily="2" charset="-122"/>
              </a:rPr>
              <a:t>如何观察？如何评价</a:t>
            </a:r>
            <a:r>
              <a:rPr lang="en-US" altLang="zh-CN" sz="3800">
                <a:solidFill>
                  <a:schemeClr val="tx2"/>
                </a:solidFill>
                <a:ea typeface="宋体" panose="02010600030101010101" pitchFamily="2" charset="-122"/>
              </a:rPr>
              <a:t>?</a:t>
            </a:r>
            <a:endParaRPr lang="en-US" altLang="zh-CN" sz="3800">
              <a:solidFill>
                <a:schemeClr val="tx2"/>
              </a:solidFill>
              <a:ea typeface="宋体" panose="02010600030101010101" pitchFamily="2" charset="-122"/>
            </a:endParaRP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914400" y="659309"/>
            <a:ext cx="10363200" cy="713828"/>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altLang="en-US" sz="4000" b="1" spc="160">
                <a:solidFill>
                  <a:schemeClr val="accent1"/>
                </a:solidFill>
                <a:latin typeface="微软雅黑" panose="020B0503020204020204" pitchFamily="34" charset="-122"/>
                <a:ea typeface="微软雅黑" panose="020B0503020204020204" pitchFamily="34" charset="-122"/>
              </a:rPr>
              <a:t>无领导小组讨论面试测评要素</a:t>
            </a:r>
            <a:endParaRPr altLang="en-US" sz="4000" b="1" spc="160">
              <a:solidFill>
                <a:schemeClr val="accent1"/>
              </a:solidFill>
              <a:latin typeface="微软雅黑" panose="020B0503020204020204" pitchFamily="34" charset="-122"/>
              <a:ea typeface="微软雅黑" panose="020B0503020204020204" pitchFamily="34" charset="-122"/>
            </a:endParaRPr>
          </a:p>
        </p:txBody>
      </p:sp>
      <p:sp>
        <p:nvSpPr>
          <p:cNvPr id="6" name="矩形 5"/>
          <p:cNvSpPr/>
          <p:nvPr>
            <p:custDataLst>
              <p:tags r:id="rId2"/>
            </p:custDataLst>
          </p:nvPr>
        </p:nvSpPr>
        <p:spPr>
          <a:xfrm>
            <a:off x="914362" y="1676291"/>
            <a:ext cx="10363283" cy="4572109"/>
          </a:xfrm>
          <a:prstGeom prst="rect">
            <a:avLst/>
          </a:prstGeom>
          <a:solidFill>
            <a:schemeClr val="lt1"/>
          </a:solidFill>
          <a:ln>
            <a:noFill/>
          </a:ln>
          <a:effectLst>
            <a:outerShdw blurRad="127000" dist="38100" dir="5400000" algn="t" rotWithShape="0">
              <a:schemeClr val="dk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5" name="箭头: 五边形 4"/>
          <p:cNvSpPr/>
          <p:nvPr>
            <p:custDataLst>
              <p:tags r:id="rId3"/>
            </p:custDataLst>
          </p:nvPr>
        </p:nvSpPr>
        <p:spPr>
          <a:xfrm>
            <a:off x="1981420" y="2278103"/>
            <a:ext cx="2471935" cy="1116408"/>
          </a:xfrm>
          <a:prstGeom prst="homePlate">
            <a:avLst>
              <a:gd name="adj" fmla="val 38998"/>
            </a:avLst>
          </a:prstGeom>
          <a:solidFill>
            <a:schemeClr val="bg2"/>
          </a:solidFill>
          <a:ln>
            <a:solidFill>
              <a:schemeClr val="accent1">
                <a:alpha val="10000"/>
              </a:schemeClr>
            </a:solidFill>
          </a:ln>
          <a:effectLst>
            <a:outerShdw blurRad="228600" sx="94000" sy="94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7" name="文本框 95"/>
          <p:cNvSpPr txBox="1"/>
          <p:nvPr>
            <p:custDataLst>
              <p:tags r:id="rId4"/>
            </p:custDataLst>
          </p:nvPr>
        </p:nvSpPr>
        <p:spPr>
          <a:xfrm>
            <a:off x="2132765" y="4134878"/>
            <a:ext cx="1862595" cy="1512449"/>
          </a:xfrm>
          <a:prstGeom prst="rect">
            <a:avLst/>
          </a:prstGeom>
          <a:noFill/>
        </p:spPr>
        <p:txBody>
          <a:bodyPr vert="horz" wrap="square" lIns="90000" tIns="46800" rIns="90000" bIns="46800"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a:lnSpc>
                <a:spcPct val="120000"/>
              </a:lnSpc>
              <a:spcBef>
                <a:spcPts val="0"/>
              </a:spcBef>
              <a:spcAft>
                <a:spcPts val="800"/>
              </a:spcAft>
              <a:buSzPct val="100000"/>
            </a:pPr>
            <a:r>
              <a:rPr altLang="en-US" sz="1400" spc="60" dirty="0">
                <a:solidFill>
                  <a:schemeClr val="tx1">
                    <a:lumMod val="65000"/>
                    <a:lumOff val="35000"/>
                  </a:schemeClr>
                </a:solidFill>
                <a:latin typeface="Arial" panose="020B0604020202020204" pitchFamily="34" charset="0"/>
                <a:ea typeface="微软雅黑" panose="020B0503020204020204" pitchFamily="34" charset="-122"/>
              </a:rPr>
              <a:t>发言的主动性、组织协调能力、口头表达能力、辩论说服能力、论点的正确性；</a:t>
            </a:r>
            <a:endParaRPr altLang="en-US" sz="1400" spc="6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9" name="文本框 8"/>
          <p:cNvSpPr txBox="1"/>
          <p:nvPr>
            <p:custDataLst>
              <p:tags r:id="rId5"/>
            </p:custDataLst>
          </p:nvPr>
        </p:nvSpPr>
        <p:spPr>
          <a:xfrm>
            <a:off x="2323308" y="3551597"/>
            <a:ext cx="1481509" cy="545488"/>
          </a:xfrm>
          <a:prstGeom prst="rect">
            <a:avLst/>
          </a:prstGeom>
          <a:noFill/>
        </p:spPr>
        <p:txBody>
          <a:bodyPr vert="horz" wrap="square" lIns="90000" tIns="46800" rIns="90000" bIns="46800" rtlCol="0" anchor="ctr" anchorCtr="0">
            <a:normAutofit/>
          </a:bodyPr>
          <a:lstStyle/>
          <a:p>
            <a:pPr marL="0" indent="0" algn="ctr" fontAlgn="auto">
              <a:lnSpc>
                <a:spcPct val="100000"/>
              </a:lnSpc>
              <a:spcBef>
                <a:spcPts val="0"/>
              </a:spcBef>
              <a:spcAft>
                <a:spcPts val="0"/>
              </a:spcAft>
              <a:buSzPct val="100000"/>
            </a:pPr>
            <a:r>
              <a:rPr altLang="en-US" spc="160" dirty="0">
                <a:solidFill>
                  <a:schemeClr val="accent1"/>
                </a:solidFill>
                <a:latin typeface="Arial" panose="020B0604020202020204" pitchFamily="34" charset="0"/>
                <a:ea typeface="微软雅黑" panose="020B0503020204020204" pitchFamily="34" charset="-122"/>
              </a:rPr>
              <a:t>语言方面</a:t>
            </a:r>
            <a:endParaRPr lang="zh-CN" altLang="en-US" spc="160" dirty="0">
              <a:solidFill>
                <a:schemeClr val="accent1"/>
              </a:solidFill>
              <a:latin typeface="Arial" panose="020B0604020202020204" pitchFamily="34" charset="0"/>
              <a:ea typeface="微软雅黑" panose="020B0503020204020204" pitchFamily="34" charset="-122"/>
              <a:sym typeface="+mn-ea"/>
            </a:endParaRPr>
          </a:p>
        </p:txBody>
      </p:sp>
      <p:sp>
        <p:nvSpPr>
          <p:cNvPr id="11" name="文本框 10"/>
          <p:cNvSpPr txBox="1"/>
          <p:nvPr>
            <p:custDataLst>
              <p:tags r:id="rId6"/>
            </p:custDataLst>
          </p:nvPr>
        </p:nvSpPr>
        <p:spPr>
          <a:xfrm>
            <a:off x="2393986" y="2440456"/>
            <a:ext cx="1340153" cy="722765"/>
          </a:xfrm>
          <a:prstGeom prst="rect">
            <a:avLst/>
          </a:prstGeom>
          <a:noFill/>
        </p:spPr>
        <p:txBody>
          <a:bodyPr wrap="square" lIns="0" tIns="0" rIns="0" bIns="0" rtlCol="0" anchor="ctr">
            <a:normAutofit lnSpcReduction="10000"/>
          </a:bodyPr>
          <a:lstStyle/>
          <a:p>
            <a:pPr marL="0" algn="ctr">
              <a:lnSpc>
                <a:spcPct val="100000"/>
              </a:lnSpc>
              <a:spcBef>
                <a:spcPts val="0"/>
              </a:spcBef>
              <a:spcAft>
                <a:spcPts val="800"/>
              </a:spcAft>
            </a:pPr>
            <a:r>
              <a:rPr lang="en-US" altLang="zh-CN" sz="4800" spc="419" dirty="0">
                <a:solidFill>
                  <a:schemeClr val="accent1"/>
                </a:solidFill>
                <a:latin typeface="Arial" panose="020B0604020202020204" pitchFamily="34" charset="0"/>
                <a:ea typeface="微软雅黑" panose="020B0503020204020204" pitchFamily="34" charset="-122"/>
              </a:rPr>
              <a:t>01</a:t>
            </a:r>
            <a:endParaRPr lang="en-US" altLang="zh-CN" sz="4800" spc="419" dirty="0">
              <a:solidFill>
                <a:schemeClr val="accent1"/>
              </a:solidFill>
              <a:latin typeface="Arial" panose="020B0604020202020204" pitchFamily="34" charset="0"/>
              <a:ea typeface="微软雅黑" panose="020B0503020204020204" pitchFamily="34" charset="-122"/>
            </a:endParaRPr>
          </a:p>
        </p:txBody>
      </p:sp>
      <p:sp>
        <p:nvSpPr>
          <p:cNvPr id="15" name="箭头: 五边形 14"/>
          <p:cNvSpPr/>
          <p:nvPr>
            <p:custDataLst>
              <p:tags r:id="rId7"/>
            </p:custDataLst>
          </p:nvPr>
        </p:nvSpPr>
        <p:spPr>
          <a:xfrm>
            <a:off x="4860033" y="2278103"/>
            <a:ext cx="2471935" cy="1116408"/>
          </a:xfrm>
          <a:prstGeom prst="homePlate">
            <a:avLst>
              <a:gd name="adj" fmla="val 38998"/>
            </a:avLst>
          </a:prstGeom>
          <a:solidFill>
            <a:schemeClr val="bg2"/>
          </a:solidFill>
          <a:ln>
            <a:solidFill>
              <a:schemeClr val="accent1">
                <a:alpha val="10000"/>
              </a:schemeClr>
            </a:solidFill>
          </a:ln>
          <a:effectLst>
            <a:outerShdw blurRad="228600" sx="94000" sy="94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6" name="文本框 95"/>
          <p:cNvSpPr txBox="1"/>
          <p:nvPr>
            <p:custDataLst>
              <p:tags r:id="rId8"/>
            </p:custDataLst>
          </p:nvPr>
        </p:nvSpPr>
        <p:spPr>
          <a:xfrm>
            <a:off x="5011378" y="4134878"/>
            <a:ext cx="1862595" cy="1512449"/>
          </a:xfrm>
          <a:prstGeom prst="rect">
            <a:avLst/>
          </a:prstGeom>
          <a:noFill/>
        </p:spPr>
        <p:txBody>
          <a:bodyPr vert="horz" wrap="square" lIns="90000" tIns="46800" rIns="90000" bIns="46800"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a:lnSpc>
                <a:spcPct val="120000"/>
              </a:lnSpc>
              <a:spcBef>
                <a:spcPts val="0"/>
              </a:spcBef>
              <a:spcAft>
                <a:spcPts val="800"/>
              </a:spcAft>
              <a:buSzPct val="100000"/>
            </a:pPr>
            <a:r>
              <a:rPr altLang="en-US" sz="1400" spc="120" dirty="0">
                <a:solidFill>
                  <a:schemeClr val="tx1">
                    <a:lumMod val="65000"/>
                    <a:lumOff val="35000"/>
                  </a:schemeClr>
                </a:solidFill>
                <a:latin typeface="Arial" panose="020B0604020202020204" pitchFamily="34" charset="0"/>
                <a:ea typeface="微软雅黑" panose="020B0503020204020204" pitchFamily="34" charset="-122"/>
              </a:rPr>
              <a:t>面部表情、身体姿势、语调、语速、手势；</a:t>
            </a:r>
            <a:endParaRPr altLang="en-US" sz="1400" spc="12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7" name="文本框 16"/>
          <p:cNvSpPr txBox="1"/>
          <p:nvPr>
            <p:custDataLst>
              <p:tags r:id="rId9"/>
            </p:custDataLst>
          </p:nvPr>
        </p:nvSpPr>
        <p:spPr>
          <a:xfrm>
            <a:off x="5201920" y="3551597"/>
            <a:ext cx="1481509" cy="545488"/>
          </a:xfrm>
          <a:prstGeom prst="rect">
            <a:avLst/>
          </a:prstGeom>
          <a:noFill/>
        </p:spPr>
        <p:txBody>
          <a:bodyPr vert="horz" wrap="square" lIns="90000" tIns="46800" rIns="90000" bIns="46800" rtlCol="0" anchor="ctr" anchorCtr="0">
            <a:normAutofit/>
          </a:bodyPr>
          <a:lstStyle/>
          <a:p>
            <a:pPr marL="0" indent="0" algn="l" fontAlgn="auto">
              <a:lnSpc>
                <a:spcPct val="100000"/>
              </a:lnSpc>
              <a:spcBef>
                <a:spcPts val="0"/>
              </a:spcBef>
              <a:spcAft>
                <a:spcPts val="0"/>
              </a:spcAft>
              <a:buSzPct val="100000"/>
            </a:pPr>
            <a:r>
              <a:rPr altLang="en-US" spc="200" dirty="0">
                <a:solidFill>
                  <a:schemeClr val="accent1"/>
                </a:solidFill>
                <a:latin typeface="Arial" panose="020B0604020202020204" pitchFamily="34" charset="0"/>
                <a:ea typeface="微软雅黑" panose="020B0503020204020204" pitchFamily="34" charset="-122"/>
              </a:rPr>
              <a:t>非语言方面</a:t>
            </a:r>
            <a:endParaRPr lang="zh-CN" altLang="en-US" spc="200" dirty="0">
              <a:solidFill>
                <a:schemeClr val="accent1"/>
              </a:solidFill>
              <a:latin typeface="Arial" panose="020B0604020202020204" pitchFamily="34" charset="0"/>
              <a:ea typeface="微软雅黑" panose="020B0503020204020204" pitchFamily="34" charset="-122"/>
              <a:sym typeface="+mn-ea"/>
            </a:endParaRPr>
          </a:p>
        </p:txBody>
      </p:sp>
      <p:sp>
        <p:nvSpPr>
          <p:cNvPr id="18" name="文本框 17"/>
          <p:cNvSpPr txBox="1"/>
          <p:nvPr>
            <p:custDataLst>
              <p:tags r:id="rId10"/>
            </p:custDataLst>
          </p:nvPr>
        </p:nvSpPr>
        <p:spPr>
          <a:xfrm>
            <a:off x="5272598" y="2440456"/>
            <a:ext cx="1340153" cy="722765"/>
          </a:xfrm>
          <a:prstGeom prst="rect">
            <a:avLst/>
          </a:prstGeom>
          <a:noFill/>
        </p:spPr>
        <p:txBody>
          <a:bodyPr wrap="square" lIns="0" tIns="0" rIns="0" bIns="0" rtlCol="0" anchor="ctr">
            <a:normAutofit lnSpcReduction="10000"/>
          </a:bodyPr>
          <a:lstStyle/>
          <a:p>
            <a:pPr marL="0" algn="ctr">
              <a:lnSpc>
                <a:spcPct val="100000"/>
              </a:lnSpc>
              <a:spcBef>
                <a:spcPts val="0"/>
              </a:spcBef>
              <a:spcAft>
                <a:spcPts val="800"/>
              </a:spcAft>
            </a:pPr>
            <a:r>
              <a:rPr lang="en-US" altLang="zh-CN" sz="4800" spc="419" dirty="0">
                <a:solidFill>
                  <a:schemeClr val="accent1"/>
                </a:solidFill>
                <a:latin typeface="Arial" panose="020B0604020202020204" pitchFamily="34" charset="0"/>
                <a:ea typeface="微软雅黑" panose="020B0503020204020204" pitchFamily="34" charset="-122"/>
              </a:rPr>
              <a:t>02</a:t>
            </a:r>
            <a:endParaRPr lang="en-US" altLang="zh-CN" sz="4800" spc="419" dirty="0">
              <a:solidFill>
                <a:schemeClr val="accent1"/>
              </a:solidFill>
              <a:latin typeface="Arial" panose="020B0604020202020204" pitchFamily="34" charset="0"/>
              <a:ea typeface="微软雅黑" panose="020B0503020204020204" pitchFamily="34" charset="-122"/>
            </a:endParaRPr>
          </a:p>
        </p:txBody>
      </p:sp>
      <p:sp>
        <p:nvSpPr>
          <p:cNvPr id="30" name="箭头: 五边形 29"/>
          <p:cNvSpPr/>
          <p:nvPr>
            <p:custDataLst>
              <p:tags r:id="rId11"/>
            </p:custDataLst>
          </p:nvPr>
        </p:nvSpPr>
        <p:spPr>
          <a:xfrm>
            <a:off x="7738646" y="2278103"/>
            <a:ext cx="2471935" cy="1116408"/>
          </a:xfrm>
          <a:prstGeom prst="homePlate">
            <a:avLst>
              <a:gd name="adj" fmla="val 38998"/>
            </a:avLst>
          </a:prstGeom>
          <a:solidFill>
            <a:schemeClr val="bg2"/>
          </a:solidFill>
          <a:ln>
            <a:solidFill>
              <a:schemeClr val="accent1">
                <a:alpha val="10000"/>
              </a:schemeClr>
            </a:solidFill>
          </a:ln>
          <a:effectLst>
            <a:outerShdw blurRad="228600" sx="94000" sy="94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1" name="文本框 95"/>
          <p:cNvSpPr txBox="1"/>
          <p:nvPr>
            <p:custDataLst>
              <p:tags r:id="rId12"/>
            </p:custDataLst>
          </p:nvPr>
        </p:nvSpPr>
        <p:spPr>
          <a:xfrm>
            <a:off x="7889991" y="4134878"/>
            <a:ext cx="1862595" cy="1512449"/>
          </a:xfrm>
          <a:prstGeom prst="rect">
            <a:avLst/>
          </a:prstGeom>
          <a:noFill/>
        </p:spPr>
        <p:txBody>
          <a:bodyPr vert="horz" wrap="square" lIns="90000" tIns="46800" rIns="90000" bIns="46800"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a:lnSpc>
                <a:spcPct val="120000"/>
              </a:lnSpc>
              <a:spcBef>
                <a:spcPts val="0"/>
              </a:spcBef>
              <a:spcAft>
                <a:spcPts val="800"/>
              </a:spcAft>
              <a:buSzPct val="100000"/>
            </a:pPr>
            <a:r>
              <a:rPr altLang="en-US" sz="1400" spc="100" dirty="0">
                <a:solidFill>
                  <a:schemeClr val="tx1">
                    <a:lumMod val="65000"/>
                    <a:lumOff val="35000"/>
                  </a:schemeClr>
                </a:solidFill>
                <a:latin typeface="Arial" panose="020B0604020202020204" pitchFamily="34" charset="0"/>
                <a:ea typeface="微软雅黑" panose="020B0503020204020204" pitchFamily="34" charset="-122"/>
              </a:rPr>
              <a:t>自信心、进取心、责任心、情绪稳定性、反应灵活性；</a:t>
            </a:r>
            <a:endParaRPr altLang="en-US" sz="1400" spc="10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32" name="文本框 31"/>
          <p:cNvSpPr txBox="1"/>
          <p:nvPr>
            <p:custDataLst>
              <p:tags r:id="rId13"/>
            </p:custDataLst>
          </p:nvPr>
        </p:nvSpPr>
        <p:spPr>
          <a:xfrm>
            <a:off x="8080533" y="3551597"/>
            <a:ext cx="1481509" cy="545488"/>
          </a:xfrm>
          <a:prstGeom prst="rect">
            <a:avLst/>
          </a:prstGeom>
          <a:noFill/>
        </p:spPr>
        <p:txBody>
          <a:bodyPr vert="horz" wrap="square" lIns="90000" tIns="46800" rIns="90000" bIns="46800" rtlCol="0" anchor="ctr" anchorCtr="0">
            <a:normAutofit/>
          </a:bodyPr>
          <a:lstStyle/>
          <a:p>
            <a:pPr marL="0" indent="0" algn="ctr" fontAlgn="auto">
              <a:lnSpc>
                <a:spcPct val="100000"/>
              </a:lnSpc>
              <a:spcBef>
                <a:spcPts val="0"/>
              </a:spcBef>
              <a:spcAft>
                <a:spcPts val="0"/>
              </a:spcAft>
              <a:buSzPct val="100000"/>
            </a:pPr>
            <a:r>
              <a:rPr altLang="en-US" spc="160" dirty="0">
                <a:solidFill>
                  <a:schemeClr val="accent1"/>
                </a:solidFill>
                <a:latin typeface="Arial" panose="020B0604020202020204" pitchFamily="34" charset="0"/>
                <a:ea typeface="微软雅黑" panose="020B0503020204020204" pitchFamily="34" charset="-122"/>
              </a:rPr>
              <a:t>个性特点</a:t>
            </a:r>
            <a:endParaRPr lang="zh-CN" altLang="en-US" spc="160" dirty="0">
              <a:solidFill>
                <a:schemeClr val="accent1"/>
              </a:solidFill>
              <a:latin typeface="Arial" panose="020B0604020202020204" pitchFamily="34" charset="0"/>
              <a:ea typeface="微软雅黑" panose="020B0503020204020204" pitchFamily="34" charset="-122"/>
              <a:sym typeface="+mn-ea"/>
            </a:endParaRPr>
          </a:p>
        </p:txBody>
      </p:sp>
      <p:sp>
        <p:nvSpPr>
          <p:cNvPr id="33" name="文本框 32"/>
          <p:cNvSpPr txBox="1"/>
          <p:nvPr>
            <p:custDataLst>
              <p:tags r:id="rId14"/>
            </p:custDataLst>
          </p:nvPr>
        </p:nvSpPr>
        <p:spPr>
          <a:xfrm>
            <a:off x="8151211" y="2439045"/>
            <a:ext cx="1340153" cy="722765"/>
          </a:xfrm>
          <a:prstGeom prst="rect">
            <a:avLst/>
          </a:prstGeom>
          <a:noFill/>
        </p:spPr>
        <p:txBody>
          <a:bodyPr wrap="square" lIns="0" tIns="0" rIns="0" bIns="0" rtlCol="0" anchor="ctr">
            <a:normAutofit lnSpcReduction="10000"/>
          </a:bodyPr>
          <a:lstStyle/>
          <a:p>
            <a:pPr marL="0" algn="ctr">
              <a:lnSpc>
                <a:spcPct val="100000"/>
              </a:lnSpc>
              <a:spcBef>
                <a:spcPts val="0"/>
              </a:spcBef>
              <a:spcAft>
                <a:spcPts val="800"/>
              </a:spcAft>
            </a:pPr>
            <a:r>
              <a:rPr lang="en-US" altLang="zh-CN" sz="4800" spc="419" dirty="0">
                <a:solidFill>
                  <a:schemeClr val="accent1"/>
                </a:solidFill>
                <a:latin typeface="Arial" panose="020B0604020202020204" pitchFamily="34" charset="0"/>
                <a:ea typeface="微软雅黑" panose="020B0503020204020204" pitchFamily="34" charset="-122"/>
              </a:rPr>
              <a:t>03</a:t>
            </a:r>
            <a:endParaRPr lang="en-US" altLang="zh-CN" sz="4800" spc="419" dirty="0">
              <a:solidFill>
                <a:schemeClr val="accent1"/>
              </a:solidFill>
              <a:latin typeface="Arial" panose="020B0604020202020204" pitchFamily="34" charset="0"/>
              <a:ea typeface="微软雅黑" panose="020B0503020204020204" pitchFamily="34" charset="-122"/>
            </a:endParaRPr>
          </a:p>
        </p:txBody>
      </p:sp>
    </p:spTree>
    <p:custDataLst>
      <p:tags r:id="rId15"/>
    </p:custData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609562" y="609605"/>
            <a:ext cx="10972876" cy="609600"/>
          </a:xfrm>
          <a:prstGeom prst="rect">
            <a:avLst/>
          </a:prstGeom>
          <a:noFill/>
        </p:spPr>
        <p:txBody>
          <a:bodyPr wrap="square" lIns="63500" tIns="25400" rIns="63500" bIns="25400" rtlCol="0" anchor="t" anchorCtr="0">
            <a:normAutofit/>
          </a:bodyPr>
          <a:lstStyle/>
          <a:p>
            <a:pPr marL="0" indent="0" algn="l">
              <a:lnSpc>
                <a:spcPct val="100000"/>
              </a:lnSpc>
              <a:spcBef>
                <a:spcPts val="0"/>
              </a:spcBef>
              <a:spcAft>
                <a:spcPts val="0"/>
              </a:spcAft>
              <a:buSzPct val="100000"/>
              <a:buNone/>
            </a:pPr>
            <a:r>
              <a:rPr altLang="en-US" sz="3200" b="1" spc="160">
                <a:solidFill>
                  <a:schemeClr val="accent1"/>
                </a:solidFill>
                <a:latin typeface="微软雅黑" panose="020B0503020204020204" pitchFamily="34" charset="-122"/>
                <a:ea typeface="微软雅黑" panose="020B0503020204020204" pitchFamily="34" charset="-122"/>
              </a:rPr>
              <a:t>各阶段的观察要点</a:t>
            </a:r>
            <a:endParaRPr altLang="en-US" sz="3200" b="1" spc="16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custDataLst>
              <p:tags r:id="rId2"/>
            </p:custDataLst>
          </p:nvPr>
        </p:nvCxnSpPr>
        <p:spPr>
          <a:xfrm>
            <a:off x="3924180" y="2326078"/>
            <a:ext cx="0" cy="305971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custDataLst>
              <p:tags r:id="rId3"/>
            </p:custDataLst>
          </p:nvPr>
        </p:nvSpPr>
        <p:spPr>
          <a:xfrm>
            <a:off x="4381737" y="4752174"/>
            <a:ext cx="4524389" cy="948082"/>
          </a:xfrm>
          <a:prstGeom prst="rect">
            <a:avLst/>
          </a:prstGeom>
          <a:noFill/>
        </p:spPr>
        <p:txBody>
          <a:bodyPr wrap="square" rtlCol="0" anchor="t">
            <a:normAutofit/>
          </a:bodyPr>
          <a:lstStyle/>
          <a:p>
            <a:pPr marL="0" lvl="0" indent="0" algn="l">
              <a:lnSpc>
                <a:spcPct val="120000"/>
              </a:lnSpc>
              <a:spcBef>
                <a:spcPts val="0"/>
              </a:spcBef>
              <a:spcAft>
                <a:spcPts val="800"/>
              </a:spcAft>
              <a:buSzPct val="100000"/>
            </a:pPr>
            <a:r>
              <a:rPr altLang="en-US" sz="1400" spc="120" dirty="0">
                <a:solidFill>
                  <a:schemeClr val="tx1">
                    <a:lumMod val="85000"/>
                    <a:lumOff val="15000"/>
                  </a:schemeClr>
                </a:solidFill>
                <a:latin typeface="Arial" panose="020B0604020202020204" pitchFamily="34" charset="0"/>
                <a:ea typeface="微软雅黑" panose="020B0503020204020204" pitchFamily="34" charset="-122"/>
              </a:rPr>
              <a:t>总结陈词：发言的主动性、口头表达能力、进取心、反应灵活性等。</a:t>
            </a:r>
            <a:endParaRPr altLang="en-US" sz="1400" spc="12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13" name="剪去对角的矩形 12"/>
          <p:cNvSpPr/>
          <p:nvPr>
            <p:custDataLst>
              <p:tags r:id="rId4"/>
            </p:custDataLst>
          </p:nvPr>
        </p:nvSpPr>
        <p:spPr>
          <a:xfrm>
            <a:off x="3287110" y="4752174"/>
            <a:ext cx="648626" cy="648789"/>
          </a:xfrm>
          <a:prstGeom prst="snip2DiagRect">
            <a:avLst>
              <a:gd name="adj1" fmla="val 0"/>
              <a:gd name="adj2" fmla="val 3451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en-US" altLang="zh-CN" b="1"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剪去对角的矩形 13"/>
          <p:cNvSpPr/>
          <p:nvPr>
            <p:custDataLst>
              <p:tags r:id="rId5"/>
            </p:custDataLst>
          </p:nvPr>
        </p:nvSpPr>
        <p:spPr>
          <a:xfrm rot="5400000">
            <a:off x="3935701" y="4698561"/>
            <a:ext cx="285717" cy="285645"/>
          </a:xfrm>
          <a:prstGeom prst="snip2DiagRect">
            <a:avLst>
              <a:gd name="adj1" fmla="val 0"/>
              <a:gd name="adj2" fmla="val 34515"/>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矩形 36"/>
          <p:cNvSpPr/>
          <p:nvPr>
            <p:custDataLst>
              <p:tags r:id="rId6"/>
            </p:custDataLst>
          </p:nvPr>
        </p:nvSpPr>
        <p:spPr>
          <a:xfrm>
            <a:off x="3324681" y="4817661"/>
            <a:ext cx="573480" cy="488202"/>
          </a:xfrm>
          <a:prstGeom prst="rect">
            <a:avLst/>
          </a:prstGeom>
        </p:spPr>
        <p:txBody>
          <a:bodyPr wrap="square">
            <a:normAutofit/>
          </a:bodyPr>
          <a:lstStyle/>
          <a:p>
            <a:pPr marL="0" algn="ctr">
              <a:lnSpc>
                <a:spcPct val="100000"/>
              </a:lnSpc>
              <a:spcBef>
                <a:spcPts val="0"/>
              </a:spcBef>
              <a:spcAft>
                <a:spcPts val="800"/>
              </a:spcAft>
            </a:pPr>
            <a:r>
              <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文本框 28"/>
          <p:cNvSpPr txBox="1"/>
          <p:nvPr>
            <p:custDataLst>
              <p:tags r:id="rId7"/>
            </p:custDataLst>
          </p:nvPr>
        </p:nvSpPr>
        <p:spPr>
          <a:xfrm>
            <a:off x="4381737" y="3334017"/>
            <a:ext cx="4524389" cy="948082"/>
          </a:xfrm>
          <a:prstGeom prst="rect">
            <a:avLst/>
          </a:prstGeom>
          <a:noFill/>
        </p:spPr>
        <p:txBody>
          <a:bodyPr wrap="square" rtlCol="0" anchor="t">
            <a:normAutofit/>
          </a:bodyPr>
          <a:lstStyle/>
          <a:p>
            <a:pPr marL="0" lvl="0" indent="0" algn="l">
              <a:lnSpc>
                <a:spcPct val="120000"/>
              </a:lnSpc>
              <a:spcBef>
                <a:spcPts val="0"/>
              </a:spcBef>
              <a:spcAft>
                <a:spcPts val="800"/>
              </a:spcAft>
              <a:buSzPct val="100000"/>
            </a:pPr>
            <a:r>
              <a:rPr altLang="en-US" sz="1400" spc="60" dirty="0">
                <a:solidFill>
                  <a:schemeClr val="tx1">
                    <a:lumMod val="85000"/>
                    <a:lumOff val="15000"/>
                  </a:schemeClr>
                </a:solidFill>
                <a:latin typeface="Arial" panose="020B0604020202020204" pitchFamily="34" charset="0"/>
                <a:ea typeface="微软雅黑" panose="020B0503020204020204" pitchFamily="34" charset="-122"/>
              </a:rPr>
              <a:t>交叉讨论阶段：发言的主动性、组织协调能力、辩论说服能力、面部表情、身体姿势、语调、语速、手势、进取心、责任心、情绪稳定性、反应灵活性等。</a:t>
            </a:r>
            <a:endParaRPr altLang="en-US" sz="1400" spc="6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18" name="剪去对角的矩形 17"/>
          <p:cNvSpPr/>
          <p:nvPr>
            <p:custDataLst>
              <p:tags r:id="rId8"/>
            </p:custDataLst>
          </p:nvPr>
        </p:nvSpPr>
        <p:spPr>
          <a:xfrm>
            <a:off x="3287110" y="3334017"/>
            <a:ext cx="648626" cy="648789"/>
          </a:xfrm>
          <a:prstGeom prst="snip2DiagRect">
            <a:avLst>
              <a:gd name="adj1" fmla="val 0"/>
              <a:gd name="adj2" fmla="val 3451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en-US" altLang="zh-CN" b="1"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剪去对角的矩形 6"/>
          <p:cNvSpPr/>
          <p:nvPr>
            <p:custDataLst>
              <p:tags r:id="rId9"/>
            </p:custDataLst>
          </p:nvPr>
        </p:nvSpPr>
        <p:spPr>
          <a:xfrm rot="5400000">
            <a:off x="3935701" y="3280404"/>
            <a:ext cx="285717" cy="285645"/>
          </a:xfrm>
          <a:prstGeom prst="snip2DiagRect">
            <a:avLst>
              <a:gd name="adj1" fmla="val 0"/>
              <a:gd name="adj2" fmla="val 34515"/>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矩形 37"/>
          <p:cNvSpPr/>
          <p:nvPr>
            <p:custDataLst>
              <p:tags r:id="rId10"/>
            </p:custDataLst>
          </p:nvPr>
        </p:nvSpPr>
        <p:spPr>
          <a:xfrm>
            <a:off x="3324681" y="3399504"/>
            <a:ext cx="573480" cy="488202"/>
          </a:xfrm>
          <a:prstGeom prst="rect">
            <a:avLst/>
          </a:prstGeom>
        </p:spPr>
        <p:txBody>
          <a:bodyPr wrap="square">
            <a:normAutofit/>
          </a:bodyPr>
          <a:lstStyle/>
          <a:p>
            <a:pPr marL="0" algn="ctr">
              <a:lnSpc>
                <a:spcPct val="100000"/>
              </a:lnSpc>
              <a:spcBef>
                <a:spcPts val="0"/>
              </a:spcBef>
              <a:spcAft>
                <a:spcPts val="800"/>
              </a:spcAft>
            </a:pPr>
            <a:r>
              <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文本框 27"/>
          <p:cNvSpPr txBox="1"/>
          <p:nvPr>
            <p:custDataLst>
              <p:tags r:id="rId11"/>
            </p:custDataLst>
          </p:nvPr>
        </p:nvSpPr>
        <p:spPr>
          <a:xfrm>
            <a:off x="4381737" y="1915861"/>
            <a:ext cx="4524389" cy="948082"/>
          </a:xfrm>
          <a:prstGeom prst="rect">
            <a:avLst/>
          </a:prstGeom>
          <a:noFill/>
        </p:spPr>
        <p:txBody>
          <a:bodyPr wrap="square" rtlCol="0" anchor="t">
            <a:normAutofit/>
          </a:bodyPr>
          <a:lstStyle/>
          <a:p>
            <a:pPr marL="0" lvl="0" indent="0" algn="l">
              <a:lnSpc>
                <a:spcPct val="120000"/>
              </a:lnSpc>
              <a:spcBef>
                <a:spcPts val="0"/>
              </a:spcBef>
              <a:spcAft>
                <a:spcPts val="800"/>
              </a:spcAft>
              <a:buSzPct val="100000"/>
            </a:pPr>
            <a:r>
              <a:rPr altLang="en-US" sz="1400" spc="100" dirty="0">
                <a:solidFill>
                  <a:schemeClr val="tx1">
                    <a:lumMod val="85000"/>
                    <a:lumOff val="15000"/>
                  </a:schemeClr>
                </a:solidFill>
                <a:latin typeface="Arial" panose="020B0604020202020204" pitchFamily="34" charset="0"/>
                <a:ea typeface="微软雅黑" panose="020B0503020204020204" pitchFamily="34" charset="-122"/>
              </a:rPr>
              <a:t>个人陈述阶段：口头表达能力、论点的正确性、语调、语速、手势、自信心等。</a:t>
            </a:r>
            <a:endParaRPr altLang="en-US" sz="1400" spc="1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 name="剪去对角的矩形 1"/>
          <p:cNvSpPr/>
          <p:nvPr>
            <p:custDataLst>
              <p:tags r:id="rId12"/>
            </p:custDataLst>
          </p:nvPr>
        </p:nvSpPr>
        <p:spPr>
          <a:xfrm>
            <a:off x="3287110" y="1915861"/>
            <a:ext cx="648626" cy="648789"/>
          </a:xfrm>
          <a:prstGeom prst="snip2DiagRect">
            <a:avLst>
              <a:gd name="adj1" fmla="val 0"/>
              <a:gd name="adj2" fmla="val 345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en-US" altLang="zh-CN" b="1"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剪去对角的矩形 5"/>
          <p:cNvSpPr/>
          <p:nvPr>
            <p:custDataLst>
              <p:tags r:id="rId13"/>
            </p:custDataLst>
          </p:nvPr>
        </p:nvSpPr>
        <p:spPr>
          <a:xfrm rot="5400000">
            <a:off x="3935701" y="1862248"/>
            <a:ext cx="285717" cy="285645"/>
          </a:xfrm>
          <a:prstGeom prst="snip2DiagRect">
            <a:avLst>
              <a:gd name="adj1" fmla="val 0"/>
              <a:gd name="adj2" fmla="val 34515"/>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矩形 38"/>
          <p:cNvSpPr/>
          <p:nvPr>
            <p:custDataLst>
              <p:tags r:id="rId14"/>
            </p:custDataLst>
          </p:nvPr>
        </p:nvSpPr>
        <p:spPr>
          <a:xfrm>
            <a:off x="3324681" y="1981347"/>
            <a:ext cx="573480" cy="488202"/>
          </a:xfrm>
          <a:prstGeom prst="rect">
            <a:avLst/>
          </a:prstGeom>
        </p:spPr>
        <p:txBody>
          <a:bodyPr wrap="square">
            <a:normAutofit/>
          </a:bodyPr>
          <a:lstStyle/>
          <a:p>
            <a:pPr marL="0" algn="ctr">
              <a:lnSpc>
                <a:spcPct val="100000"/>
              </a:lnSpc>
              <a:spcBef>
                <a:spcPts val="0"/>
              </a:spcBef>
              <a:spcAft>
                <a:spcPts val="800"/>
              </a:spcAft>
            </a:pPr>
            <a:r>
              <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5"/>
    </p:custData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914400" y="659309"/>
            <a:ext cx="10363200" cy="713828"/>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altLang="en-US" sz="4000" b="1" spc="240" dirty="0" err="1">
                <a:solidFill>
                  <a:schemeClr val="accent1"/>
                </a:solidFill>
                <a:latin typeface="微软雅黑" panose="020B0503020204020204" pitchFamily="34" charset="-122"/>
                <a:ea typeface="微软雅黑" panose="020B0503020204020204" pitchFamily="34" charset="-122"/>
              </a:rPr>
              <a:t>从评价要素—能力赋分</a:t>
            </a:r>
            <a:endParaRPr altLang="en-US" sz="4000" b="1" spc="240" dirty="0" err="1">
              <a:solidFill>
                <a:schemeClr val="accent1"/>
              </a:solidFill>
              <a:latin typeface="微软雅黑" panose="020B0503020204020204" pitchFamily="34" charset="-122"/>
              <a:ea typeface="微软雅黑" panose="020B0503020204020204" pitchFamily="34" charset="-122"/>
            </a:endParaRPr>
          </a:p>
        </p:txBody>
      </p:sp>
      <p:sp>
        <p:nvSpPr>
          <p:cNvPr id="6" name="矩形 5"/>
          <p:cNvSpPr/>
          <p:nvPr>
            <p:custDataLst>
              <p:tags r:id="rId2"/>
            </p:custDataLst>
          </p:nvPr>
        </p:nvSpPr>
        <p:spPr>
          <a:xfrm>
            <a:off x="914362" y="1677952"/>
            <a:ext cx="10363283" cy="4265696"/>
          </a:xfrm>
          <a:prstGeom prst="rect">
            <a:avLst/>
          </a:prstGeom>
          <a:solidFill>
            <a:schemeClr val="lt1"/>
          </a:solidFill>
          <a:ln>
            <a:noFill/>
          </a:ln>
          <a:effectLst>
            <a:outerShdw blurRad="127000" dist="38100" dir="5400000" algn="t" rotWithShape="0">
              <a:schemeClr val="dk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1219162" y="1982754"/>
            <a:ext cx="9753676" cy="3656088"/>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分析能力 ：观察要点能否充分利用各种信息，准确把握问题的实质。能否从多角度对问题进行符合逻辑且有深度的剖析，并在此基础上提出自己的观点。 </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领导能力 ：能否主动协调和争取持相同或相近观点的人，说服、整合其他观点，通过调动各方面的积极性，保证共识的达成。能否机智灵活地应对各种变化和意外情况。 </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应变能力 ：能否迅速找出自己与他人观点的差异，并能够对他人提出的质疑或反驳及时准确地给予回应，同时善于倾听并敏锐察觉他人论点或论据的漏洞，提出质疑。 </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自控能力 ：对待他人的态度是否积极友善，是否自信心强，情绪稳定，即使与多数人的观点不同也能举止得体，心态平和，沉着冷静，尊重他人。</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任意多边形: 形状 7"/>
          <p:cNvSpPr/>
          <p:nvPr>
            <p:custDataLst>
              <p:tags r:id="rId1"/>
            </p:custDataLst>
          </p:nvPr>
        </p:nvSpPr>
        <p:spPr>
          <a:xfrm>
            <a:off x="11073282" y="5893070"/>
            <a:ext cx="1116566" cy="968113"/>
          </a:xfrm>
          <a:custGeom>
            <a:avLst/>
            <a:gdLst>
              <a:gd name="connsiteX0" fmla="*/ 0 w 1116566"/>
              <a:gd name="connsiteY0" fmla="*/ 968113 h 968113"/>
              <a:gd name="connsiteX1" fmla="*/ 1116566 w 1116566"/>
              <a:gd name="connsiteY1" fmla="*/ 968113 h 968113"/>
              <a:gd name="connsiteX2" fmla="*/ 1116566 w 1116566"/>
              <a:gd name="connsiteY2" fmla="*/ 0 h 968113"/>
            </a:gdLst>
            <a:ahLst/>
            <a:cxnLst>
              <a:cxn ang="0">
                <a:pos x="connsiteX0" y="connsiteY0"/>
              </a:cxn>
              <a:cxn ang="0">
                <a:pos x="connsiteX1" y="connsiteY1"/>
              </a:cxn>
              <a:cxn ang="0">
                <a:pos x="connsiteX2" y="connsiteY2"/>
              </a:cxn>
            </a:cxnLst>
            <a:rect l="l" t="t" r="r" b="b"/>
            <a:pathLst>
              <a:path w="1116566" h="968113">
                <a:moveTo>
                  <a:pt x="0" y="968113"/>
                </a:moveTo>
                <a:lnTo>
                  <a:pt x="1116566" y="968113"/>
                </a:lnTo>
                <a:lnTo>
                  <a:pt x="1116566" y="0"/>
                </a:lnTo>
                <a:close/>
              </a:path>
            </a:pathLst>
          </a:custGeom>
          <a:solidFill>
            <a:schemeClr val="accent3"/>
          </a:solidFill>
          <a:ln w="6340" cap="flat">
            <a:noFill/>
            <a:prstDash val="solid"/>
            <a:miter/>
          </a:ln>
        </p:spPr>
        <p:txBody>
          <a:bodyPr rtlCol="0" anchor="ctr"/>
          <a:lstStyle/>
          <a:p>
            <a:endParaRPr lang="zh-CN" altLang="en-US">
              <a:solidFill>
                <a:schemeClr val="dk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1" name="任意多边形: 形状 10"/>
          <p:cNvSpPr/>
          <p:nvPr>
            <p:custDataLst>
              <p:tags r:id="rId2"/>
            </p:custDataLst>
          </p:nvPr>
        </p:nvSpPr>
        <p:spPr>
          <a:xfrm>
            <a:off x="143781" y="0"/>
            <a:ext cx="994611" cy="6858001"/>
          </a:xfrm>
          <a:custGeom>
            <a:avLst/>
            <a:gdLst>
              <a:gd name="connsiteX0" fmla="*/ 0 w 1634832"/>
              <a:gd name="connsiteY0" fmla="*/ 0 h 6858001"/>
              <a:gd name="connsiteX1" fmla="*/ 261030 w 1634832"/>
              <a:gd name="connsiteY1" fmla="*/ 0 h 6858001"/>
              <a:gd name="connsiteX2" fmla="*/ 1634832 w 1634832"/>
              <a:gd name="connsiteY2" fmla="*/ 6858001 h 6858001"/>
              <a:gd name="connsiteX3" fmla="*/ 0 w 1634832"/>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634832" h="6858001">
                <a:moveTo>
                  <a:pt x="0" y="0"/>
                </a:moveTo>
                <a:lnTo>
                  <a:pt x="261030" y="0"/>
                </a:lnTo>
                <a:lnTo>
                  <a:pt x="1634832" y="6858001"/>
                </a:lnTo>
                <a:lnTo>
                  <a:pt x="0" y="6858001"/>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sz="1600" b="1" dirty="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2" name="直角三角形 11"/>
          <p:cNvSpPr/>
          <p:nvPr>
            <p:custDataLst>
              <p:tags r:id="rId3"/>
            </p:custDataLst>
          </p:nvPr>
        </p:nvSpPr>
        <p:spPr>
          <a:xfrm flipH="1">
            <a:off x="-600" y="5516409"/>
            <a:ext cx="12193200" cy="134159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sz="1600" b="1" dirty="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grpSp>
        <p:nvGrpSpPr>
          <p:cNvPr id="14" name="组合 13"/>
          <p:cNvGrpSpPr>
            <a:grpSpLocks noChangeAspect="1"/>
          </p:cNvGrpSpPr>
          <p:nvPr>
            <p:custDataLst>
              <p:tags r:id="rId4"/>
            </p:custDataLst>
          </p:nvPr>
        </p:nvGrpSpPr>
        <p:grpSpPr>
          <a:xfrm rot="10800000">
            <a:off x="10055860" y="1461770"/>
            <a:ext cx="572135" cy="499745"/>
            <a:chOff x="1168400" y="1347856"/>
            <a:chExt cx="723913" cy="631688"/>
          </a:xfrm>
          <a:solidFill>
            <a:schemeClr val="accent1">
              <a:lumMod val="20000"/>
              <a:lumOff val="80000"/>
            </a:schemeClr>
          </a:solidFill>
        </p:grpSpPr>
        <p:sp>
          <p:nvSpPr>
            <p:cNvPr id="15" name="任意多边形: 形状 17"/>
            <p:cNvSpPr>
              <a:spLocks noChangeAspect="1"/>
            </p:cNvSpPr>
            <p:nvPr>
              <p:custDataLst>
                <p:tags r:id="rId5"/>
              </p:custDataLst>
            </p:nvPr>
          </p:nvSpPr>
          <p:spPr>
            <a:xfrm>
              <a:off x="1168400" y="1347856"/>
              <a:ext cx="311295" cy="631688"/>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6" name="任意多边形: 形状 18"/>
            <p:cNvSpPr>
              <a:spLocks noChangeAspect="1"/>
            </p:cNvSpPr>
            <p:nvPr>
              <p:custDataLst>
                <p:tags r:id="rId6"/>
              </p:custDataLst>
            </p:nvPr>
          </p:nvSpPr>
          <p:spPr>
            <a:xfrm>
              <a:off x="1581018" y="1347856"/>
              <a:ext cx="311295" cy="631688"/>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20" name="任意多边形: 形状 11"/>
          <p:cNvSpPr/>
          <p:nvPr>
            <p:custDataLst>
              <p:tags r:id="rId7"/>
            </p:custDataLst>
          </p:nvPr>
        </p:nvSpPr>
        <p:spPr>
          <a:xfrm>
            <a:off x="-598" y="0"/>
            <a:ext cx="994611" cy="6858001"/>
          </a:xfrm>
          <a:custGeom>
            <a:avLst/>
            <a:gdLst>
              <a:gd name="connsiteX0" fmla="*/ 0 w 1634832"/>
              <a:gd name="connsiteY0" fmla="*/ 0 h 6858001"/>
              <a:gd name="connsiteX1" fmla="*/ 261030 w 1634832"/>
              <a:gd name="connsiteY1" fmla="*/ 0 h 6858001"/>
              <a:gd name="connsiteX2" fmla="*/ 1634832 w 1634832"/>
              <a:gd name="connsiteY2" fmla="*/ 6858001 h 6858001"/>
              <a:gd name="connsiteX3" fmla="*/ 0 w 1634832"/>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634832" h="6858001">
                <a:moveTo>
                  <a:pt x="0" y="0"/>
                </a:moveTo>
                <a:lnTo>
                  <a:pt x="261030" y="0"/>
                </a:lnTo>
                <a:lnTo>
                  <a:pt x="1634832" y="6858001"/>
                </a:lnTo>
                <a:lnTo>
                  <a:pt x="0" y="685800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sz="1600" b="1" dirty="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 name="文本框 2"/>
          <p:cNvSpPr txBox="1"/>
          <p:nvPr>
            <p:custDataLst>
              <p:tags r:id="rId8"/>
            </p:custDataLst>
          </p:nvPr>
        </p:nvSpPr>
        <p:spPr>
          <a:xfrm>
            <a:off x="1828815" y="1118795"/>
            <a:ext cx="7924864" cy="711552"/>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altLang="en-US" sz="4000" b="1" spc="240">
                <a:solidFill>
                  <a:schemeClr val="accent1"/>
                </a:solidFill>
                <a:latin typeface="微软雅黑" panose="020B0503020204020204" pitchFamily="34" charset="-122"/>
                <a:ea typeface="微软雅黑" panose="020B0503020204020204" pitchFamily="34" charset="-122"/>
              </a:rPr>
              <a:t>无领导小组讨论的加分项</a:t>
            </a:r>
            <a:endParaRPr altLang="en-US" sz="4000" b="1" spc="240">
              <a:solidFill>
                <a:schemeClr val="accent1"/>
              </a:solidFill>
              <a:latin typeface="微软雅黑" panose="020B0503020204020204" pitchFamily="34" charset="-122"/>
              <a:ea typeface="微软雅黑" panose="020B0503020204020204" pitchFamily="34" charset="-122"/>
            </a:endParaRPr>
          </a:p>
        </p:txBody>
      </p:sp>
      <p:sp>
        <p:nvSpPr>
          <p:cNvPr id="2" name="Title 6"/>
          <p:cNvSpPr txBox="1"/>
          <p:nvPr>
            <p:custDataLst>
              <p:tags r:id="rId9"/>
            </p:custDataLst>
          </p:nvPr>
        </p:nvSpPr>
        <p:spPr>
          <a:xfrm>
            <a:off x="1828800" y="2135155"/>
            <a:ext cx="8686864" cy="319896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仔细聆听他人的想法或意见并给予反馈</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及时对他人正确的想法或意见予以支持</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适时提出自己的观点并设法得到成员的支持</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对别人的方案提出富有创造性的改进意见</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在混乱中力图向正确的方向引导讨论</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必要时妥协以尽最大可能达成共识</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0"/>
    </p:custData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609562" y="609540"/>
            <a:ext cx="10972876" cy="836676"/>
          </a:xfrm>
          <a:prstGeom prst="rect">
            <a:avLst/>
          </a:prstGeom>
          <a:noFill/>
        </p:spPr>
        <p:txBody>
          <a:bodyPr wrap="square" lIns="63500" tIns="25400" rIns="63500" bIns="25400" rtlCol="0" anchor="t" anchorCtr="0">
            <a:normAutofit/>
          </a:bodyPr>
          <a:lstStyle/>
          <a:p>
            <a:pPr marL="0" indent="0" algn="ctr">
              <a:lnSpc>
                <a:spcPct val="100000"/>
              </a:lnSpc>
              <a:spcBef>
                <a:spcPts val="0"/>
              </a:spcBef>
              <a:spcAft>
                <a:spcPts val="0"/>
              </a:spcAft>
              <a:buSzPct val="100000"/>
              <a:buNone/>
            </a:pPr>
            <a:r>
              <a:rPr altLang="en-US" sz="4000" b="1" spc="240">
                <a:solidFill>
                  <a:schemeClr val="accent1"/>
                </a:solidFill>
                <a:latin typeface="微软雅黑" panose="020B0503020204020204" pitchFamily="34" charset="-122"/>
                <a:ea typeface="微软雅黑" panose="020B0503020204020204" pitchFamily="34" charset="-122"/>
              </a:rPr>
              <a:t>无领导小组讨论的减分项</a:t>
            </a:r>
            <a:endParaRPr altLang="en-US" sz="4000" b="1" spc="240">
              <a:solidFill>
                <a:schemeClr val="accent1"/>
              </a:solidFill>
              <a:latin typeface="微软雅黑" panose="020B0503020204020204" pitchFamily="34" charset="-122"/>
              <a:ea typeface="微软雅黑" panose="020B0503020204020204" pitchFamily="34" charset="-122"/>
            </a:endParaRPr>
          </a:p>
        </p:txBody>
      </p:sp>
      <p:pic>
        <p:nvPicPr>
          <p:cNvPr id="4" name="图片 3" descr="D:\meihua_service_cache\jpg/4e6c08e27a4543311eaa3e1b41d98b3e.jpg4e6c08e27a4543311eaa3e1b41d98b3e"/>
          <p:cNvPicPr>
            <a:picLocks noChangeAspect="1"/>
          </p:cNvPicPr>
          <p:nvPr>
            <p:custDataLst>
              <p:tags r:id="rId2"/>
            </p:custDataLst>
          </p:nvPr>
        </p:nvPicPr>
        <p:blipFill rotWithShape="1">
          <a:blip r:embed="rId3"/>
          <a:srcRect l="24746" r="24746"/>
          <a:stretch>
            <a:fillRect/>
          </a:stretch>
        </p:blipFill>
        <p:spPr>
          <a:xfrm>
            <a:off x="2132309" y="1676460"/>
            <a:ext cx="4419625" cy="4572000"/>
          </a:xfrm>
          <a:custGeom>
            <a:avLst/>
            <a:gdLst/>
            <a:ahLst/>
            <a:cxnLst>
              <a:cxn ang="3">
                <a:pos x="hc" y="t"/>
              </a:cxn>
              <a:cxn ang="cd2">
                <a:pos x="l" y="vc"/>
              </a:cxn>
              <a:cxn ang="cd4">
                <a:pos x="hc" y="b"/>
              </a:cxn>
              <a:cxn ang="0">
                <a:pos x="r" y="vc"/>
              </a:cxn>
            </a:cxnLst>
            <a:rect l="l" t="t" r="r" b="b"/>
            <a:pathLst>
              <a:path w="6960" h="7200">
                <a:moveTo>
                  <a:pt x="0" y="0"/>
                </a:moveTo>
                <a:lnTo>
                  <a:pt x="6960" y="0"/>
                </a:lnTo>
                <a:lnTo>
                  <a:pt x="6960" y="7200"/>
                </a:lnTo>
                <a:lnTo>
                  <a:pt x="0" y="7200"/>
                </a:lnTo>
                <a:lnTo>
                  <a:pt x="0" y="0"/>
                </a:lnTo>
                <a:close/>
              </a:path>
            </a:pathLst>
          </a:custGeom>
        </p:spPr>
      </p:pic>
      <p:sp>
        <p:nvSpPr>
          <p:cNvPr id="11" name="Title 6"/>
          <p:cNvSpPr txBox="1"/>
          <p:nvPr>
            <p:custDataLst>
              <p:tags r:id="rId4"/>
            </p:custDataLst>
          </p:nvPr>
        </p:nvSpPr>
        <p:spPr>
          <a:xfrm>
            <a:off x="7162819" y="2310508"/>
            <a:ext cx="2743200" cy="330390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完全忽略别人的论述</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不友好地打断别人</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啰嗦</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断然否定的语言表达</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搬出教条以期压服别人</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充当领导者不力</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讨论中争得你死我活</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5"/>
    </p:custData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图形 5"/>
          <p:cNvSpPr/>
          <p:nvPr>
            <p:custDataLst>
              <p:tags r:id="rId1"/>
            </p:custDataLst>
          </p:nvPr>
        </p:nvSpPr>
        <p:spPr>
          <a:xfrm>
            <a:off x="8698628" y="-367"/>
            <a:ext cx="3493372" cy="6858732"/>
          </a:xfrm>
          <a:custGeom>
            <a:avLst/>
            <a:gdLst>
              <a:gd name="connsiteX0" fmla="*/ 384145 w 3539950"/>
              <a:gd name="connsiteY0" fmla="*/ 75899 h 6950182"/>
              <a:gd name="connsiteX1" fmla="*/ 3358090 w 3539950"/>
              <a:gd name="connsiteY1" fmla="*/ 75899 h 6950182"/>
              <a:gd name="connsiteX2" fmla="*/ 3539950 w 3539950"/>
              <a:gd name="connsiteY2" fmla="*/ 4055177 h 6950182"/>
              <a:gd name="connsiteX3" fmla="*/ 3539950 w 3539950"/>
              <a:gd name="connsiteY3" fmla="*/ 6950183 h 6950182"/>
              <a:gd name="connsiteX4" fmla="*/ 2994370 w 3539950"/>
              <a:gd name="connsiteY4" fmla="*/ 6950183 h 6950182"/>
              <a:gd name="connsiteX5" fmla="*/ 266471 w 3539950"/>
              <a:gd name="connsiteY5" fmla="*/ 3892536 h 6950182"/>
              <a:gd name="connsiteX6" fmla="*/ 426935 w 3539950"/>
              <a:gd name="connsiteY6" fmla="*/ 0 h 695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39950" h="6950182">
                <a:moveTo>
                  <a:pt x="384145" y="75899"/>
                </a:moveTo>
                <a:lnTo>
                  <a:pt x="3358090" y="75899"/>
                </a:lnTo>
                <a:cubicBezTo>
                  <a:pt x="3358090" y="75899"/>
                  <a:pt x="1539491" y="2201072"/>
                  <a:pt x="3539950" y="4055177"/>
                </a:cubicBezTo>
                <a:lnTo>
                  <a:pt x="3539950" y="6950183"/>
                </a:lnTo>
                <a:lnTo>
                  <a:pt x="2994370" y="6950183"/>
                </a:lnTo>
                <a:cubicBezTo>
                  <a:pt x="2994370" y="6950183"/>
                  <a:pt x="886934" y="6234563"/>
                  <a:pt x="266471" y="3892536"/>
                </a:cubicBezTo>
                <a:cubicBezTo>
                  <a:pt x="266471" y="3892536"/>
                  <a:pt x="-428876" y="2342027"/>
                  <a:pt x="426935" y="0"/>
                </a:cubicBezTo>
              </a:path>
            </a:pathLst>
          </a:custGeom>
          <a:solidFill>
            <a:schemeClr val="accent1">
              <a:alpha val="11000"/>
            </a:schemeClr>
          </a:solidFill>
          <a:ln w="10673" cap="flat">
            <a:noFill/>
            <a:prstDash val="solid"/>
            <a:miter/>
          </a:ln>
        </p:spPr>
        <p:txBody>
          <a:bodyPr rtlCol="0" anchor="ctr"/>
          <a:lstStyle/>
          <a:p>
            <a:endParaRPr lang="zh-CN" altLang="en-US" dirty="0">
              <a:solidFill>
                <a:schemeClr val="tx1"/>
              </a:solidFill>
            </a:endParaRPr>
          </a:p>
        </p:txBody>
      </p:sp>
      <p:pic>
        <p:nvPicPr>
          <p:cNvPr id="8" name="图片 7" descr="D:\meihua_service_cache\jpg/0d836956fc09d00604bec8c848ea7f07.jpg0d836956fc09d00604bec8c848ea7f07"/>
          <p:cNvPicPr>
            <a:picLocks noChangeAspect="1"/>
          </p:cNvPicPr>
          <p:nvPr>
            <p:custDataLst>
              <p:tags r:id="rId2"/>
            </p:custDataLst>
          </p:nvPr>
        </p:nvPicPr>
        <p:blipFill>
          <a:blip r:embed="rId3"/>
          <a:srcRect t="17224" b="17224"/>
          <a:stretch>
            <a:fillRect/>
          </a:stretch>
        </p:blipFill>
        <p:spPr>
          <a:xfrm>
            <a:off x="6603939" y="95302"/>
            <a:ext cx="5583736" cy="5490371"/>
          </a:xfrm>
          <a:custGeom>
            <a:avLst/>
            <a:gdLst>
              <a:gd name="connsiteX0" fmla="*/ 390861 w 5658186"/>
              <a:gd name="connsiteY0" fmla="*/ 0 h 5563576"/>
              <a:gd name="connsiteX1" fmla="*/ 2705437 w 5658186"/>
              <a:gd name="connsiteY1" fmla="*/ 0 h 5563576"/>
              <a:gd name="connsiteX2" fmla="*/ 1829136 w 5658186"/>
              <a:gd name="connsiteY2" fmla="*/ 1581150 h 5563576"/>
              <a:gd name="connsiteX3" fmla="*/ 3000712 w 5658186"/>
              <a:gd name="connsiteY3" fmla="*/ 3552825 h 5563576"/>
              <a:gd name="connsiteX4" fmla="*/ 5658186 w 5658186"/>
              <a:gd name="connsiteY4" fmla="*/ 2819400 h 5563576"/>
              <a:gd name="connsiteX5" fmla="*/ 5658186 w 5658186"/>
              <a:gd name="connsiteY5" fmla="*/ 5153025 h 5563576"/>
              <a:gd name="connsiteX6" fmla="*/ 2438737 w 5658186"/>
              <a:gd name="connsiteY6" fmla="*/ 5286375 h 5563576"/>
              <a:gd name="connsiteX7" fmla="*/ 305136 w 5658186"/>
              <a:gd name="connsiteY7" fmla="*/ 3209925 h 5563576"/>
              <a:gd name="connsiteX8" fmla="*/ 390861 w 5658186"/>
              <a:gd name="connsiteY8" fmla="*/ 0 h 556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58186" h="5563576">
                <a:moveTo>
                  <a:pt x="390861" y="0"/>
                </a:moveTo>
                <a:lnTo>
                  <a:pt x="2705437" y="0"/>
                </a:lnTo>
                <a:cubicBezTo>
                  <a:pt x="1838661" y="609600"/>
                  <a:pt x="1829136" y="1581150"/>
                  <a:pt x="1829136" y="1581150"/>
                </a:cubicBezTo>
                <a:cubicBezTo>
                  <a:pt x="1771986" y="3038475"/>
                  <a:pt x="3000712" y="3552825"/>
                  <a:pt x="3000712" y="3552825"/>
                </a:cubicBezTo>
                <a:cubicBezTo>
                  <a:pt x="4686637" y="4295775"/>
                  <a:pt x="5658186" y="2819400"/>
                  <a:pt x="5658186" y="2819400"/>
                </a:cubicBezTo>
                <a:lnTo>
                  <a:pt x="5658186" y="5153025"/>
                </a:lnTo>
                <a:cubicBezTo>
                  <a:pt x="3943687" y="5991225"/>
                  <a:pt x="2438737" y="5286375"/>
                  <a:pt x="2438737" y="5286375"/>
                </a:cubicBezTo>
                <a:cubicBezTo>
                  <a:pt x="933786" y="4800600"/>
                  <a:pt x="305136" y="3209925"/>
                  <a:pt x="305136" y="3209925"/>
                </a:cubicBezTo>
                <a:cubicBezTo>
                  <a:pt x="-428289" y="1609725"/>
                  <a:pt x="390861" y="0"/>
                  <a:pt x="390861" y="0"/>
                </a:cubicBezTo>
                <a:close/>
              </a:path>
            </a:pathLst>
          </a:custGeom>
        </p:spPr>
      </p:pic>
      <p:sp>
        <p:nvSpPr>
          <p:cNvPr id="11" name="Title 6"/>
          <p:cNvSpPr txBox="1"/>
          <p:nvPr>
            <p:custDataLst>
              <p:tags r:id="rId4"/>
            </p:custDataLst>
          </p:nvPr>
        </p:nvSpPr>
        <p:spPr>
          <a:xfrm>
            <a:off x="762006" y="2286018"/>
            <a:ext cx="4889525" cy="1981213"/>
          </a:xfrm>
          <a:prstGeom prst="rect">
            <a:avLst/>
          </a:prstGeom>
          <a:noFill/>
          <a:ln w="3175">
            <a:noFill/>
            <a:prstDash val="dash"/>
          </a:ln>
        </p:spPr>
        <p:txBody>
          <a:bodyPr wrap="square" lIns="63500" tIns="25400" rIns="63500" bIns="25400" anchor="b"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00000"/>
              </a:lnSpc>
              <a:spcBef>
                <a:spcPts val="0"/>
              </a:spcBef>
              <a:spcAft>
                <a:spcPts val="800"/>
              </a:spcAft>
              <a:buSzPct val="100000"/>
              <a:buNone/>
            </a:pPr>
            <a:r>
              <a:rPr lang="zh-CN" altLang="en-US" sz="8600" spc="7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分组讨论</a:t>
            </a:r>
            <a:endParaRPr lang="zh-CN" altLang="en-US" sz="8600" spc="7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矩形 3"/>
          <p:cNvSpPr/>
          <p:nvPr>
            <p:custDataLst>
              <p:tags r:id="rId5"/>
            </p:custDataLst>
          </p:nvPr>
        </p:nvSpPr>
        <p:spPr>
          <a:xfrm>
            <a:off x="0" y="1523985"/>
            <a:ext cx="152401" cy="38100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Tree>
    <p:custDataLst>
      <p:tags r:id="rId6"/>
    </p:custData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9" name="矩形 8"/>
          <p:cNvSpPr/>
          <p:nvPr>
            <p:custDataLst>
              <p:tags r:id="rId4"/>
            </p:custDataLst>
          </p:nvPr>
        </p:nvSpPr>
        <p:spPr>
          <a:xfrm>
            <a:off x="578178" y="471341"/>
            <a:ext cx="11035646" cy="5915320"/>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cs typeface="+mn-ea"/>
              <a:sym typeface="+mn-lt"/>
            </a:endParaRPr>
          </a:p>
        </p:txBody>
      </p:sp>
      <p:cxnSp>
        <p:nvCxnSpPr>
          <p:cNvPr id="10" name="直接连接符 9"/>
          <p:cNvCxnSpPr/>
          <p:nvPr>
            <p:custDataLst>
              <p:tags r:id="rId5"/>
            </p:custDataLst>
          </p:nvPr>
        </p:nvCxnSpPr>
        <p:spPr>
          <a:xfrm>
            <a:off x="758952" y="128016"/>
            <a:ext cx="493776" cy="493776"/>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6"/>
            </p:custDataLst>
          </p:nvPr>
        </p:nvCxnSpPr>
        <p:spPr>
          <a:xfrm>
            <a:off x="578176" y="213163"/>
            <a:ext cx="493776" cy="493776"/>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custDataLst>
              <p:tags r:id="rId7"/>
            </p:custDataLst>
          </p:nvPr>
        </p:nvCxnSpPr>
        <p:spPr>
          <a:xfrm>
            <a:off x="11148420" y="6151063"/>
            <a:ext cx="493776" cy="493776"/>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8"/>
            </p:custDataLst>
          </p:nvPr>
        </p:nvCxnSpPr>
        <p:spPr>
          <a:xfrm>
            <a:off x="10967644" y="6236210"/>
            <a:ext cx="493776" cy="493776"/>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2" name="Title 6"/>
          <p:cNvSpPr txBox="1"/>
          <p:nvPr>
            <p:custDataLst>
              <p:tags r:id="rId9"/>
            </p:custDataLst>
          </p:nvPr>
        </p:nvSpPr>
        <p:spPr>
          <a:xfrm>
            <a:off x="908247" y="762121"/>
            <a:ext cx="10375506" cy="5333758"/>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b="1"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金融危机下，大学生就业难问题越来越突出，成为民生热点问题。导致大学生就业难问题的原因很多，有学者归纳了十个方面的原因：</a:t>
            </a:r>
            <a:endParaRPr lang="zh-CN" altLang="en-US" sz="1600" b="1"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大学扩招过度，高校毕业生总量大，结构性矛盾突出。</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高校本科毕业生缺乏社会经验是其走向工作岗位的最大障碍。</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高校不重视教学实习环节，大学生实习流于个人化、形式化，缺乏制度化、规范化。</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目前我国正处在经济结构调整的关键时期，一方面是部分高学历人才感觉无用武之地，同时许多地方和部分行业又反映技能型劳动者严重短缺。</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大学生“骑驴找马”，频繁毁约，就业缺乏诚信。</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就业政策在改变，社会环境也在改变，人的意识也要改变。面对这种转变，一些大学生观念更新较慢。</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中国产业链处于低端水平，部分行业存在着产能过剩的问题，可能带来新的失业，特别是这些行业大多是劳动密集的或就业容量大的民营企业。</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国际贸易摩擦和人民币面临升值压力，在相当长的一段时期内，都会对我国的就业形势产生较大影响。</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当今用人单位存在“学历崇拜”的“人才高消费”现象。</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大学生找不到合适的工作原因是信息不对称。</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b="1"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你认为哪三个最重要？请说明理由</a:t>
            </a:r>
            <a:endParaRPr lang="zh-CN" altLang="en-US" sz="1600" b="1"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0"/>
    </p:custData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custDataLst>
              <p:tags r:id="rId1"/>
            </p:custDataLst>
          </p:nvPr>
        </p:nvSpPr>
        <p:spPr>
          <a:xfrm>
            <a:off x="5937504" y="0"/>
            <a:ext cx="6254496" cy="685800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olidFill>
                <a:schemeClr val="lt1"/>
              </a:solidFill>
              <a:latin typeface="微软雅黑" panose="020B0503020204020204" pitchFamily="34" charset="-122"/>
              <a:ea typeface="微软雅黑" panose="020B0503020204020204" pitchFamily="34" charset="-122"/>
              <a:sym typeface="+mn-ea"/>
            </a:endParaRPr>
          </a:p>
        </p:txBody>
      </p:sp>
      <p:pic>
        <p:nvPicPr>
          <p:cNvPr id="22" name="图形 1"/>
          <p:cNvPicPr>
            <a:picLocks noChangeAspect="1"/>
          </p:cNvPicPr>
          <p:nvPr>
            <p:custDataLst>
              <p:tags r:id="rId2"/>
            </p:custDataLst>
          </p:nvPr>
        </p:nvPicPr>
        <p:blipFill>
          <a:blip r:embed="rId3" cstate="print">
            <a:extLst>
              <a:ext uri="{96DAC541-7B7A-43D3-8B79-37D633B846F1}">
                <asvg:svgBlip xmlns:asvg="http://schemas.microsoft.com/office/drawing/2016/SVG/main" r:embed="rId4"/>
              </a:ext>
            </a:extLst>
          </a:blip>
          <a:stretch>
            <a:fillRect/>
          </a:stretch>
        </p:blipFill>
        <p:spPr>
          <a:xfrm>
            <a:off x="609600" y="609600"/>
            <a:ext cx="228600" cy="443865"/>
          </a:xfrm>
          <a:prstGeom prst="rect">
            <a:avLst/>
          </a:prstGeom>
        </p:spPr>
      </p:pic>
      <p:pic>
        <p:nvPicPr>
          <p:cNvPr id="23" name="图形 2"/>
          <p:cNvPicPr>
            <a:picLocks noChangeAspect="1"/>
          </p:cNvPicPr>
          <p:nvPr>
            <p:custDataLst>
              <p:tags r:id="rId5"/>
            </p:custDataLst>
          </p:nvPr>
        </p:nvPicPr>
        <p:blipFill>
          <a:blip r:embed="rId3" cstate="print">
            <a:extLst>
              <a:ext uri="{96DAC541-7B7A-43D3-8B79-37D633B846F1}">
                <asvg:svgBlip xmlns:asvg="http://schemas.microsoft.com/office/drawing/2016/SVG/main" r:embed="rId4"/>
              </a:ext>
            </a:extLst>
          </a:blip>
          <a:stretch>
            <a:fillRect/>
          </a:stretch>
        </p:blipFill>
        <p:spPr>
          <a:xfrm>
            <a:off x="912495" y="609600"/>
            <a:ext cx="228600" cy="443865"/>
          </a:xfrm>
          <a:prstGeom prst="rect">
            <a:avLst/>
          </a:prstGeom>
        </p:spPr>
      </p:pic>
      <p:pic>
        <p:nvPicPr>
          <p:cNvPr id="25" name="图形 3"/>
          <p:cNvPicPr>
            <a:picLocks noChangeAspect="1"/>
          </p:cNvPicPr>
          <p:nvPr>
            <p:custDataLst>
              <p:tags r:id="rId6"/>
            </p:custDataLst>
          </p:nvPr>
        </p:nvPicPr>
        <p:blipFill>
          <a:blip r:embed="rId3" cstate="print">
            <a:extLst>
              <a:ext uri="{96DAC541-7B7A-43D3-8B79-37D633B846F1}">
                <asvg:svgBlip xmlns:asvg="http://schemas.microsoft.com/office/drawing/2016/SVG/main" r:embed="rId4"/>
              </a:ext>
            </a:extLst>
          </a:blip>
          <a:stretch>
            <a:fillRect/>
          </a:stretch>
        </p:blipFill>
        <p:spPr>
          <a:xfrm rot="10800000">
            <a:off x="5179695" y="5790565"/>
            <a:ext cx="228600" cy="443865"/>
          </a:xfrm>
          <a:prstGeom prst="rect">
            <a:avLst/>
          </a:prstGeom>
        </p:spPr>
      </p:pic>
      <p:pic>
        <p:nvPicPr>
          <p:cNvPr id="26" name="图形 4"/>
          <p:cNvPicPr>
            <a:picLocks noChangeAspect="1"/>
          </p:cNvPicPr>
          <p:nvPr>
            <p:custDataLst>
              <p:tags r:id="rId7"/>
            </p:custDataLst>
          </p:nvPr>
        </p:nvPicPr>
        <p:blipFill>
          <a:blip r:embed="rId3" cstate="print">
            <a:extLst>
              <a:ext uri="{96DAC541-7B7A-43D3-8B79-37D633B846F1}">
                <asvg:svgBlip xmlns:asvg="http://schemas.microsoft.com/office/drawing/2016/SVG/main" r:embed="rId4"/>
              </a:ext>
            </a:extLst>
          </a:blip>
          <a:stretch>
            <a:fillRect/>
          </a:stretch>
        </p:blipFill>
        <p:spPr>
          <a:xfrm rot="10800000">
            <a:off x="4876800" y="5790565"/>
            <a:ext cx="228600" cy="443865"/>
          </a:xfrm>
          <a:prstGeom prst="rect">
            <a:avLst/>
          </a:prstGeom>
        </p:spPr>
      </p:pic>
      <p:sp>
        <p:nvSpPr>
          <p:cNvPr id="4" name="文本框 3"/>
          <p:cNvSpPr txBox="1"/>
          <p:nvPr>
            <p:custDataLst>
              <p:tags r:id="rId8"/>
            </p:custDataLst>
          </p:nvPr>
        </p:nvSpPr>
        <p:spPr>
          <a:xfrm>
            <a:off x="1066809" y="2590821"/>
            <a:ext cx="3810025" cy="1524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600" b="1" spc="300" dirty="0">
                <a:solidFill>
                  <a:schemeClr val="accent1"/>
                </a:solidFill>
                <a:latin typeface="微软雅黑" panose="020B0503020204020204" pitchFamily="34" charset="-122"/>
                <a:ea typeface="微软雅黑" panose="020B0503020204020204" pitchFamily="34" charset="-122"/>
              </a:rPr>
              <a:t>无领导小组讨论总结</a:t>
            </a:r>
            <a:endParaRPr lang="zh-CN" altLang="en-US" sz="4600" b="1" spc="300" dirty="0">
              <a:solidFill>
                <a:schemeClr val="accent1"/>
              </a:solidFill>
              <a:latin typeface="微软雅黑" panose="020B0503020204020204" pitchFamily="34" charset="-122"/>
              <a:ea typeface="微软雅黑" panose="020B0503020204020204" pitchFamily="34" charset="-122"/>
            </a:endParaRPr>
          </a:p>
        </p:txBody>
      </p:sp>
      <p:pic>
        <p:nvPicPr>
          <p:cNvPr id="5" name="图片 4" descr="D:\meihua_service_cache\jpg/ea622da446869b8aaaca226bb955d126.jpgea622da446869b8aaaca226bb955d126"/>
          <p:cNvPicPr>
            <a:picLocks noChangeAspect="1"/>
          </p:cNvPicPr>
          <p:nvPr>
            <p:custDataLst>
              <p:tags r:id="rId9"/>
            </p:custDataLst>
          </p:nvPr>
        </p:nvPicPr>
        <p:blipFill rotWithShape="1">
          <a:blip r:embed="rId10"/>
          <a:srcRect l="25560" r="25560"/>
          <a:stretch>
            <a:fillRect/>
          </a:stretch>
        </p:blipFill>
        <p:spPr>
          <a:xfrm>
            <a:off x="6858055" y="1066809"/>
            <a:ext cx="4419625" cy="4724425"/>
          </a:xfrm>
          <a:custGeom>
            <a:avLst/>
            <a:gdLst/>
            <a:ahLst/>
            <a:cxnLst>
              <a:cxn ang="3">
                <a:pos x="hc" y="t"/>
              </a:cxn>
              <a:cxn ang="cd2">
                <a:pos x="l" y="vc"/>
              </a:cxn>
              <a:cxn ang="cd4">
                <a:pos x="hc" y="b"/>
              </a:cxn>
              <a:cxn ang="0">
                <a:pos x="r" y="vc"/>
              </a:cxn>
            </a:cxnLst>
            <a:rect l="l" t="t" r="r" b="b"/>
            <a:pathLst>
              <a:path w="6960" h="7440">
                <a:moveTo>
                  <a:pt x="0" y="0"/>
                </a:moveTo>
                <a:lnTo>
                  <a:pt x="6960" y="0"/>
                </a:lnTo>
                <a:lnTo>
                  <a:pt x="6960" y="7440"/>
                </a:lnTo>
                <a:lnTo>
                  <a:pt x="0" y="7440"/>
                </a:lnTo>
                <a:lnTo>
                  <a:pt x="0" y="0"/>
                </a:lnTo>
                <a:close/>
              </a:path>
            </a:pathLst>
          </a:custGeom>
        </p:spPr>
      </p:pic>
    </p:spTree>
    <p:custDataLst>
      <p:tags r:id="rId11"/>
    </p:custData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custDataLst>
              <p:tags r:id="rId1"/>
            </p:custDataLst>
          </p:nvPr>
        </p:nvGrpSpPr>
        <p:grpSpPr>
          <a:xfrm>
            <a:off x="9613900" y="5346701"/>
            <a:ext cx="2578100" cy="1511300"/>
            <a:chOff x="9613900" y="5346701"/>
            <a:chExt cx="2578100" cy="1511300"/>
          </a:xfrm>
        </p:grpSpPr>
        <p:sp>
          <p:nvSpPr>
            <p:cNvPr id="9" name="直角三角形 8"/>
            <p:cNvSpPr/>
            <p:nvPr>
              <p:custDataLst>
                <p:tags r:id="rId2"/>
              </p:custDataLst>
            </p:nvPr>
          </p:nvSpPr>
          <p:spPr>
            <a:xfrm flipH="1">
              <a:off x="10883899" y="5346701"/>
              <a:ext cx="1308099" cy="1511300"/>
            </a:xfrm>
            <a:prstGeom prst="rtTriangle">
              <a:avLst/>
            </a:prstGeom>
            <a:solidFill>
              <a:srgbClr val="4E7AB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11" name="等腰三角形 10"/>
            <p:cNvSpPr/>
            <p:nvPr>
              <p:custDataLst>
                <p:tags r:id="rId3"/>
              </p:custDataLst>
            </p:nvPr>
          </p:nvSpPr>
          <p:spPr>
            <a:xfrm flipH="1">
              <a:off x="9613900" y="6032500"/>
              <a:ext cx="2578100" cy="825498"/>
            </a:xfrm>
            <a:prstGeom prst="triangle">
              <a:avLst>
                <a:gd name="adj" fmla="val 0"/>
              </a:avLst>
            </a:prstGeom>
            <a:solidFill>
              <a:srgbClr val="4E67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grpSp>
      <p:sp>
        <p:nvSpPr>
          <p:cNvPr id="3" name="任意多边形 2"/>
          <p:cNvSpPr/>
          <p:nvPr>
            <p:custDataLst>
              <p:tags r:id="rId4"/>
            </p:custDataLst>
          </p:nvPr>
        </p:nvSpPr>
        <p:spPr>
          <a:xfrm>
            <a:off x="1345308" y="1471149"/>
            <a:ext cx="4776074" cy="4299289"/>
          </a:xfrm>
          <a:custGeom>
            <a:avLst/>
            <a:gdLst/>
            <a:ahLst/>
            <a:cxnLst>
              <a:cxn ang="0">
                <a:pos x="wd2" y="hd2"/>
              </a:cxn>
              <a:cxn ang="5400000">
                <a:pos x="wd2" y="hd2"/>
              </a:cxn>
              <a:cxn ang="10800000">
                <a:pos x="wd2" y="hd2"/>
              </a:cxn>
              <a:cxn ang="16200000">
                <a:pos x="wd2" y="hd2"/>
              </a:cxn>
            </a:cxnLst>
            <a:rect l="0" t="0" r="r" b="b"/>
            <a:pathLst>
              <a:path w="21600" h="21600" extrusionOk="0">
                <a:moveTo>
                  <a:pt x="9691" y="0"/>
                </a:moveTo>
                <a:cubicBezTo>
                  <a:pt x="14962" y="0"/>
                  <a:pt x="19247" y="4690"/>
                  <a:pt x="19375" y="10530"/>
                </a:cubicBezTo>
                <a:lnTo>
                  <a:pt x="21600" y="10530"/>
                </a:lnTo>
                <a:lnTo>
                  <a:pt x="18065" y="16006"/>
                </a:lnTo>
                <a:lnTo>
                  <a:pt x="14627" y="10530"/>
                </a:lnTo>
                <a:lnTo>
                  <a:pt x="16952" y="10530"/>
                </a:lnTo>
                <a:cubicBezTo>
                  <a:pt x="16825" y="6181"/>
                  <a:pt x="13624" y="2699"/>
                  <a:pt x="9691" y="2699"/>
                </a:cubicBezTo>
                <a:cubicBezTo>
                  <a:pt x="5677" y="2699"/>
                  <a:pt x="2423" y="6327"/>
                  <a:pt x="2423" y="10799"/>
                </a:cubicBezTo>
                <a:cubicBezTo>
                  <a:pt x="2423" y="15273"/>
                  <a:pt x="5677" y="18901"/>
                  <a:pt x="9691" y="18901"/>
                </a:cubicBezTo>
                <a:cubicBezTo>
                  <a:pt x="11300" y="18901"/>
                  <a:pt x="12788" y="18315"/>
                  <a:pt x="13991" y="17329"/>
                </a:cubicBezTo>
                <a:lnTo>
                  <a:pt x="15657" y="19310"/>
                </a:lnTo>
                <a:cubicBezTo>
                  <a:pt x="14013" y="20745"/>
                  <a:pt x="11941" y="21600"/>
                  <a:pt x="9691" y="21600"/>
                </a:cubicBezTo>
                <a:cubicBezTo>
                  <a:pt x="4339" y="21600"/>
                  <a:pt x="0" y="16766"/>
                  <a:pt x="0" y="10799"/>
                </a:cubicBezTo>
                <a:cubicBezTo>
                  <a:pt x="0" y="4836"/>
                  <a:pt x="4339" y="0"/>
                  <a:pt x="9691" y="0"/>
                </a:cubicBezTo>
                <a:close/>
              </a:path>
            </a:pathLst>
          </a:custGeom>
          <a:solidFill>
            <a:srgbClr val="4E67C8"/>
          </a:solidFill>
          <a:ln w="12700">
            <a:miter lim="400000"/>
          </a:ln>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 name="椭圆 3"/>
          <p:cNvSpPr/>
          <p:nvPr>
            <p:custDataLst>
              <p:tags r:id="rId5"/>
            </p:custDataLst>
          </p:nvPr>
        </p:nvSpPr>
        <p:spPr>
          <a:xfrm>
            <a:off x="4165549" y="4712127"/>
            <a:ext cx="843852" cy="843850"/>
          </a:xfrm>
          <a:prstGeom prst="ellipse">
            <a:avLst/>
          </a:prstGeom>
          <a:solidFill>
            <a:srgbClr val="3852B6"/>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01</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9" name="椭圆 28"/>
          <p:cNvSpPr/>
          <p:nvPr>
            <p:custDataLst>
              <p:tags r:id="rId6"/>
            </p:custDataLst>
          </p:nvPr>
        </p:nvSpPr>
        <p:spPr>
          <a:xfrm>
            <a:off x="2736639" y="2876590"/>
            <a:ext cx="1536189" cy="1537272"/>
          </a:xfrm>
          <a:prstGeom prst="ellipse">
            <a:avLst/>
          </a:prstGeom>
          <a:solidFill>
            <a:srgbClr val="FFFFFF"/>
          </a:solidFill>
          <a:ln w="12700" cap="flat">
            <a:noFill/>
            <a:miter lim="400000"/>
          </a:ln>
          <a:effectLst/>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0" name="任意多边形 29"/>
          <p:cNvSpPr/>
          <p:nvPr>
            <p:custDataLst>
              <p:tags r:id="rId7"/>
            </p:custDataLst>
          </p:nvPr>
        </p:nvSpPr>
        <p:spPr>
          <a:xfrm>
            <a:off x="3192434" y="3430203"/>
            <a:ext cx="625761" cy="375499"/>
          </a:xfrm>
          <a:custGeom>
            <a:avLst/>
            <a:gdLst/>
            <a:ahLst/>
            <a:cxnLst>
              <a:cxn ang="0">
                <a:pos x="wd2" y="hd2"/>
              </a:cxn>
              <a:cxn ang="5400000">
                <a:pos x="wd2" y="hd2"/>
              </a:cxn>
              <a:cxn ang="10800000">
                <a:pos x="wd2" y="hd2"/>
              </a:cxn>
              <a:cxn ang="16200000">
                <a:pos x="wd2" y="hd2"/>
              </a:cxn>
            </a:cxnLst>
            <a:rect l="0" t="0" r="r" b="b"/>
            <a:pathLst>
              <a:path w="21600" h="21600" extrusionOk="0">
                <a:moveTo>
                  <a:pt x="19418" y="14435"/>
                </a:moveTo>
                <a:lnTo>
                  <a:pt x="19418" y="3600"/>
                </a:lnTo>
                <a:cubicBezTo>
                  <a:pt x="19418" y="1612"/>
                  <a:pt x="18451" y="0"/>
                  <a:pt x="17258" y="0"/>
                </a:cubicBezTo>
                <a:lnTo>
                  <a:pt x="7560" y="0"/>
                </a:lnTo>
                <a:lnTo>
                  <a:pt x="10326" y="5041"/>
                </a:lnTo>
                <a:lnTo>
                  <a:pt x="16221" y="5041"/>
                </a:lnTo>
                <a:lnTo>
                  <a:pt x="16221" y="14435"/>
                </a:lnTo>
                <a:lnTo>
                  <a:pt x="14040" y="14435"/>
                </a:lnTo>
                <a:lnTo>
                  <a:pt x="17819" y="21600"/>
                </a:lnTo>
                <a:lnTo>
                  <a:pt x="21600" y="14435"/>
                </a:lnTo>
                <a:cubicBezTo>
                  <a:pt x="21600" y="14435"/>
                  <a:pt x="19418" y="14435"/>
                  <a:pt x="19418" y="14435"/>
                </a:cubicBezTo>
                <a:close/>
                <a:moveTo>
                  <a:pt x="5378" y="16559"/>
                </a:moveTo>
                <a:lnTo>
                  <a:pt x="5378" y="7166"/>
                </a:lnTo>
                <a:lnTo>
                  <a:pt x="7560" y="7166"/>
                </a:lnTo>
                <a:lnTo>
                  <a:pt x="3779" y="0"/>
                </a:lnTo>
                <a:lnTo>
                  <a:pt x="0" y="7166"/>
                </a:lnTo>
                <a:lnTo>
                  <a:pt x="2181" y="7166"/>
                </a:lnTo>
                <a:lnTo>
                  <a:pt x="2181" y="17998"/>
                </a:lnTo>
                <a:cubicBezTo>
                  <a:pt x="2181" y="19988"/>
                  <a:pt x="3149" y="21600"/>
                  <a:pt x="4341" y="21600"/>
                </a:cubicBezTo>
                <a:lnTo>
                  <a:pt x="14040" y="21600"/>
                </a:lnTo>
                <a:lnTo>
                  <a:pt x="11274" y="16559"/>
                </a:lnTo>
                <a:cubicBezTo>
                  <a:pt x="11274" y="16559"/>
                  <a:pt x="5378" y="16559"/>
                  <a:pt x="5378" y="16559"/>
                </a:cubicBezTo>
                <a:close/>
              </a:path>
            </a:pathLst>
          </a:custGeom>
          <a:solidFill>
            <a:srgbClr val="4E67C8"/>
          </a:solidFill>
          <a:ln w="12700" cap="flat">
            <a:noFill/>
            <a:miter lim="400000"/>
          </a:ln>
          <a:effectLst/>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 name="椭圆 5"/>
          <p:cNvSpPr/>
          <p:nvPr>
            <p:custDataLst>
              <p:tags r:id="rId8"/>
            </p:custDataLst>
          </p:nvPr>
        </p:nvSpPr>
        <p:spPr>
          <a:xfrm>
            <a:off x="2000067" y="4731888"/>
            <a:ext cx="843852" cy="843850"/>
          </a:xfrm>
          <a:prstGeom prst="ellipse">
            <a:avLst/>
          </a:prstGeom>
          <a:solidFill>
            <a:srgbClr val="40679D"/>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02</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椭圆 6"/>
          <p:cNvSpPr/>
          <p:nvPr>
            <p:custDataLst>
              <p:tags r:id="rId9"/>
            </p:custDataLst>
          </p:nvPr>
        </p:nvSpPr>
        <p:spPr>
          <a:xfrm>
            <a:off x="2000067" y="1531031"/>
            <a:ext cx="843852" cy="843850"/>
          </a:xfrm>
          <a:prstGeom prst="ellipse">
            <a:avLst/>
          </a:prstGeom>
          <a:solidFill>
            <a:srgbClr val="41778B"/>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03</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8" name="椭圆 7"/>
          <p:cNvSpPr/>
          <p:nvPr>
            <p:custDataLst>
              <p:tags r:id="rId10"/>
            </p:custDataLst>
          </p:nvPr>
        </p:nvSpPr>
        <p:spPr>
          <a:xfrm>
            <a:off x="4154533" y="1531031"/>
            <a:ext cx="843852" cy="843850"/>
          </a:xfrm>
          <a:prstGeom prst="ellipse">
            <a:avLst/>
          </a:prstGeom>
          <a:solidFill>
            <a:srgbClr val="41867B"/>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04</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0" name="椭圆 9"/>
          <p:cNvSpPr/>
          <p:nvPr>
            <p:custDataLst>
              <p:tags r:id="rId11"/>
            </p:custDataLst>
          </p:nvPr>
        </p:nvSpPr>
        <p:spPr>
          <a:xfrm>
            <a:off x="5047546" y="4019208"/>
            <a:ext cx="629293" cy="629293"/>
          </a:xfrm>
          <a:prstGeom prst="ellipse">
            <a:avLst/>
          </a:prstGeom>
          <a:solidFill>
            <a:srgbClr val="419A6F"/>
          </a:solidFill>
          <a:ln w="12700" cap="flat">
            <a:noFill/>
            <a:miter lim="400000"/>
          </a:ln>
          <a:effectLst/>
        </p:spPr>
        <p:txBody>
          <a:bodyPr wrap="square" lIns="50800" tIns="50800" rIns="50800" bIns="50800" anchor="ctr">
            <a:normAutofit fontScale="75000" lnSpcReduction="20000"/>
          </a:bodyPr>
          <a:lstStyle/>
          <a:p>
            <a:pPr lvl="0" algn="ctr">
              <a:lnSpc>
                <a:spcPct val="14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05</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7" name="文本框 26"/>
          <p:cNvSpPr txBox="1"/>
          <p:nvPr>
            <p:custDataLst>
              <p:tags r:id="rId12"/>
            </p:custDataLst>
          </p:nvPr>
        </p:nvSpPr>
        <p:spPr>
          <a:xfrm>
            <a:off x="6426356" y="3849779"/>
            <a:ext cx="604968" cy="639352"/>
          </a:xfrm>
          <a:prstGeom prst="rect">
            <a:avLst/>
          </a:prstGeom>
        </p:spPr>
        <p:txBody>
          <a:bodyPr wrap="square" anchor="ctr">
            <a:normAutofit/>
          </a:bodyPr>
          <a:lstStyle/>
          <a:p>
            <a:pPr marL="0" indent="0" algn="ctr">
              <a:lnSpc>
                <a:spcPct val="120000"/>
              </a:lnSpc>
              <a:buNone/>
            </a:pPr>
            <a:r>
              <a:rPr lang="id-ID" sz="2400" b="1" dirty="0">
                <a:solidFill>
                  <a:srgbClr val="4EA194"/>
                </a:solidFill>
                <a:latin typeface="微软雅黑" panose="020B0503020204020204" pitchFamily="34" charset="-122"/>
                <a:ea typeface="微软雅黑" panose="020B0503020204020204" pitchFamily="34" charset="-122"/>
                <a:sym typeface="Arial" panose="020B0604020202020204" pitchFamily="34" charset="0"/>
              </a:rPr>
              <a:t>04</a:t>
            </a:r>
            <a:endParaRPr lang="id-ID" sz="2400" b="1" dirty="0">
              <a:solidFill>
                <a:srgbClr val="4EA194"/>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8" name="文本框 27"/>
          <p:cNvSpPr txBox="1"/>
          <p:nvPr>
            <p:custDataLst>
              <p:tags r:id="rId13"/>
            </p:custDataLst>
          </p:nvPr>
        </p:nvSpPr>
        <p:spPr>
          <a:xfrm>
            <a:off x="7059898" y="3939833"/>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知识储备</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5" name="文本框 24"/>
          <p:cNvSpPr txBox="1"/>
          <p:nvPr>
            <p:custDataLst>
              <p:tags r:id="rId14"/>
            </p:custDataLst>
          </p:nvPr>
        </p:nvSpPr>
        <p:spPr>
          <a:xfrm>
            <a:off x="6426356" y="3109324"/>
            <a:ext cx="604968" cy="639352"/>
          </a:xfrm>
          <a:prstGeom prst="rect">
            <a:avLst/>
          </a:prstGeom>
        </p:spPr>
        <p:txBody>
          <a:bodyPr wrap="square" anchor="ctr">
            <a:normAutofit/>
          </a:bodyPr>
          <a:lstStyle/>
          <a:p>
            <a:pPr marL="0" indent="0" algn="ctr">
              <a:lnSpc>
                <a:spcPct val="120000"/>
              </a:lnSpc>
              <a:buNone/>
            </a:pPr>
            <a:r>
              <a:rPr lang="id-ID" sz="2400" b="1" dirty="0">
                <a:solidFill>
                  <a:srgbClr val="4E8EA6"/>
                </a:solidFill>
                <a:latin typeface="微软雅黑" panose="020B0503020204020204" pitchFamily="34" charset="-122"/>
                <a:ea typeface="微软雅黑" panose="020B0503020204020204" pitchFamily="34" charset="-122"/>
                <a:sym typeface="Arial" panose="020B0604020202020204" pitchFamily="34" charset="0"/>
              </a:rPr>
              <a:t>03</a:t>
            </a:r>
            <a:endParaRPr lang="id-ID" sz="2400" b="1" dirty="0">
              <a:solidFill>
                <a:srgbClr val="4E8EA6"/>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文本框 25"/>
          <p:cNvSpPr txBox="1"/>
          <p:nvPr>
            <p:custDataLst>
              <p:tags r:id="rId15"/>
            </p:custDataLst>
          </p:nvPr>
        </p:nvSpPr>
        <p:spPr>
          <a:xfrm>
            <a:off x="7059898" y="319937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思维逻辑</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3" name="文本框 22"/>
          <p:cNvSpPr txBox="1"/>
          <p:nvPr>
            <p:custDataLst>
              <p:tags r:id="rId16"/>
            </p:custDataLst>
          </p:nvPr>
        </p:nvSpPr>
        <p:spPr>
          <a:xfrm>
            <a:off x="6426356" y="2368869"/>
            <a:ext cx="604968" cy="639352"/>
          </a:xfrm>
          <a:prstGeom prst="rect">
            <a:avLst/>
          </a:prstGeom>
        </p:spPr>
        <p:txBody>
          <a:bodyPr wrap="square" anchor="ctr">
            <a:normAutofit/>
          </a:bodyPr>
          <a:lstStyle/>
          <a:p>
            <a:pPr marL="0" indent="0" algn="ctr">
              <a:lnSpc>
                <a:spcPct val="120000"/>
              </a:lnSpc>
              <a:buNone/>
            </a:pPr>
            <a:r>
              <a:rPr lang="id-ID" sz="2400" b="1" dirty="0">
                <a:solidFill>
                  <a:srgbClr val="4E7AB7"/>
                </a:solidFill>
                <a:latin typeface="微软雅黑" panose="020B0503020204020204" pitchFamily="34" charset="-122"/>
                <a:ea typeface="微软雅黑" panose="020B0503020204020204" pitchFamily="34" charset="-122"/>
                <a:sym typeface="Arial" panose="020B0604020202020204" pitchFamily="34" charset="0"/>
              </a:rPr>
              <a:t>02</a:t>
            </a:r>
            <a:endParaRPr lang="id-ID" sz="2400" b="1" dirty="0">
              <a:solidFill>
                <a:srgbClr val="4E7AB7"/>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4" name="文本框 23"/>
          <p:cNvSpPr txBox="1"/>
          <p:nvPr>
            <p:custDataLst>
              <p:tags r:id="rId17"/>
            </p:custDataLst>
          </p:nvPr>
        </p:nvSpPr>
        <p:spPr>
          <a:xfrm>
            <a:off x="7059898" y="2458923"/>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语言表达</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1" name="文本框 20"/>
          <p:cNvSpPr txBox="1"/>
          <p:nvPr>
            <p:custDataLst>
              <p:tags r:id="rId18"/>
            </p:custDataLst>
          </p:nvPr>
        </p:nvSpPr>
        <p:spPr>
          <a:xfrm>
            <a:off x="6426356" y="1628414"/>
            <a:ext cx="604968" cy="639352"/>
          </a:xfrm>
          <a:prstGeom prst="rect">
            <a:avLst/>
          </a:prstGeom>
        </p:spPr>
        <p:txBody>
          <a:bodyPr wrap="square" anchor="ctr">
            <a:normAutofit/>
          </a:bodyPr>
          <a:lstStyle/>
          <a:p>
            <a:pPr marL="0" indent="0" algn="ctr">
              <a:lnSpc>
                <a:spcPct val="120000"/>
              </a:lnSpc>
              <a:buNone/>
            </a:pPr>
            <a:r>
              <a:rPr lang="id-ID" sz="2400" b="1">
                <a:solidFill>
                  <a:srgbClr val="4E67C8"/>
                </a:solidFill>
                <a:latin typeface="微软雅黑" panose="020B0503020204020204" pitchFamily="34" charset="-122"/>
                <a:ea typeface="微软雅黑" panose="020B0503020204020204" pitchFamily="34" charset="-122"/>
                <a:sym typeface="Arial" panose="020B0604020202020204" pitchFamily="34" charset="0"/>
              </a:rPr>
              <a:t>01</a:t>
            </a:r>
            <a:endParaRPr lang="id-ID" sz="2400" b="1">
              <a:solidFill>
                <a:srgbClr val="4E67C8"/>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2" name="文本框 21"/>
          <p:cNvSpPr txBox="1"/>
          <p:nvPr>
            <p:custDataLst>
              <p:tags r:id="rId19"/>
            </p:custDataLst>
          </p:nvPr>
        </p:nvSpPr>
        <p:spPr>
          <a:xfrm>
            <a:off x="7059898" y="171846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言谈举止</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19" name="文本框 18"/>
          <p:cNvSpPr txBox="1"/>
          <p:nvPr>
            <p:custDataLst>
              <p:tags r:id="rId20"/>
            </p:custDataLst>
          </p:nvPr>
        </p:nvSpPr>
        <p:spPr>
          <a:xfrm>
            <a:off x="6426356" y="4590234"/>
            <a:ext cx="604968" cy="639352"/>
          </a:xfrm>
          <a:prstGeom prst="rect">
            <a:avLst/>
          </a:prstGeom>
        </p:spPr>
        <p:txBody>
          <a:bodyPr wrap="square" anchor="ctr">
            <a:normAutofit/>
          </a:bodyPr>
          <a:lstStyle/>
          <a:p>
            <a:pPr marL="0" indent="0" algn="ctr">
              <a:lnSpc>
                <a:spcPct val="120000"/>
              </a:lnSpc>
              <a:buNone/>
            </a:pPr>
            <a:r>
              <a:rPr lang="id-ID" sz="2400" b="1" dirty="0">
                <a:solidFill>
                  <a:srgbClr val="4EB583"/>
                </a:solidFill>
                <a:latin typeface="微软雅黑" panose="020B0503020204020204" pitchFamily="34" charset="-122"/>
                <a:ea typeface="微软雅黑" panose="020B0503020204020204" pitchFamily="34" charset="-122"/>
                <a:sym typeface="Arial" panose="020B0604020202020204" pitchFamily="34" charset="0"/>
              </a:rPr>
              <a:t>05</a:t>
            </a:r>
            <a:endParaRPr lang="id-ID" sz="2400" b="1" dirty="0">
              <a:solidFill>
                <a:srgbClr val="4EB583"/>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0" name="文本框 19"/>
          <p:cNvSpPr txBox="1"/>
          <p:nvPr>
            <p:custDataLst>
              <p:tags r:id="rId21"/>
            </p:custDataLst>
          </p:nvPr>
        </p:nvSpPr>
        <p:spPr>
          <a:xfrm>
            <a:off x="7059898" y="468028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道德价值</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 name="标题 1"/>
          <p:cNvSpPr>
            <a:spLocks noGrp="1"/>
          </p:cNvSpPr>
          <p:nvPr>
            <p:ph type="title" idx="4294967295"/>
            <p:custDataLst>
              <p:tags r:id="rId22"/>
            </p:custDataLst>
          </p:nvPr>
        </p:nvSpPr>
        <p:spPr>
          <a:xfrm>
            <a:off x="669882" y="443234"/>
            <a:ext cx="10852237" cy="441964"/>
          </a:xfrm>
        </p:spPr>
        <p:txBody>
          <a:bodyPr>
            <a:normAutofit fontScale="90000"/>
          </a:bodyPr>
          <a:lstStyle/>
          <a:p>
            <a:pPr marL="0" indent="0" algn="l">
              <a:lnSpc>
                <a:spcPct val="100000"/>
              </a:lnSpc>
              <a:spcBef>
                <a:spcPts val="0"/>
              </a:spcBef>
              <a:spcAft>
                <a:spcPts val="0"/>
              </a:spcAft>
              <a:buSzPct val="100000"/>
              <a:buNone/>
            </a:pPr>
            <a:r>
              <a:rPr lang="zh-CN" altLang="en-US" dirty="0">
                <a:solidFill>
                  <a:srgbClr val="4E67C8"/>
                </a:solidFill>
                <a:latin typeface="微软雅黑" panose="020B0503020204020204" pitchFamily="34" charset="-122"/>
                <a:ea typeface="微软雅黑" panose="020B0503020204020204" pitchFamily="34" charset="-122"/>
              </a:rPr>
              <a:t>自主招生面试考察的重点</a:t>
            </a:r>
            <a:endParaRPr lang="zh-CN" altLang="en-US" dirty="0">
              <a:solidFill>
                <a:srgbClr val="4E67C8"/>
              </a:solidFill>
              <a:latin typeface="微软雅黑" panose="020B0503020204020204" pitchFamily="34" charset="-122"/>
              <a:ea typeface="微软雅黑" panose="020B0503020204020204" pitchFamily="34" charset="-122"/>
            </a:endParaRPr>
          </a:p>
        </p:txBody>
      </p:sp>
      <p:sp>
        <p:nvSpPr>
          <p:cNvPr id="12" name="等腰三角形 11"/>
          <p:cNvSpPr/>
          <p:nvPr/>
        </p:nvSpPr>
        <p:spPr>
          <a:xfrm>
            <a:off x="9516110" y="1794510"/>
            <a:ext cx="1872615" cy="324040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23"/>
    </p:custData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sp>
        <p:nvSpPr>
          <p:cNvPr id="7" name="矩形 6"/>
          <p:cNvSpPr/>
          <p:nvPr userDrawn="1">
            <p:custDataLst>
              <p:tags r:id="rId1"/>
            </p:custDataLst>
          </p:nvPr>
        </p:nvSpPr>
        <p:spPr>
          <a:xfrm>
            <a:off x="0" y="0"/>
            <a:ext cx="12192000" cy="905256"/>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baseline="0">
              <a:solidFill>
                <a:schemeClr val="dk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userDrawn="1">
            <p:custDataLst>
              <p:tags r:id="rId2"/>
            </p:custDataLst>
          </p:nvPr>
        </p:nvPicPr>
        <p:blipFill rotWithShape="1">
          <a:blip r:embed="rId3"/>
          <a:srcRect/>
          <a:stretch>
            <a:fillRect/>
          </a:stretch>
        </p:blipFill>
        <p:spPr>
          <a:xfrm>
            <a:off x="0" y="5391785"/>
            <a:ext cx="12192000" cy="1466215"/>
          </a:xfrm>
          <a:prstGeom prst="rect">
            <a:avLst/>
          </a:prstGeom>
        </p:spPr>
      </p:pic>
      <p:sp>
        <p:nvSpPr>
          <p:cNvPr id="16" name="任意多边形: 形状 28"/>
          <p:cNvSpPr/>
          <p:nvPr userDrawn="1">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5"/>
            </p:custDataLst>
          </p:nvPr>
        </p:nvSpPr>
        <p:spPr>
          <a:xfrm>
            <a:off x="457155" y="152400"/>
            <a:ext cx="11277689" cy="609600"/>
          </a:xfrm>
          <a:prstGeom prst="rect">
            <a:avLst/>
          </a:prstGeom>
          <a:noFill/>
        </p:spPr>
        <p:txBody>
          <a:bodyPr wrap="square" lIns="63500" tIns="25400" rIns="63500" bIns="25400" rtlCol="0" anchor="ctr" anchorCtr="0">
            <a:normAutofit/>
          </a:bodyPr>
          <a:p>
            <a:pPr marL="0" indent="0" algn="l">
              <a:lnSpc>
                <a:spcPct val="100000"/>
              </a:lnSpc>
              <a:spcBef>
                <a:spcPts val="0"/>
              </a:spcBef>
              <a:spcAft>
                <a:spcPts val="0"/>
              </a:spcAft>
              <a:buSzPct val="100000"/>
              <a:buNone/>
            </a:pPr>
            <a:r>
              <a:rPr lang="zh-CN" altLang="en-US" sz="3400" b="1" spc="180">
                <a:solidFill>
                  <a:schemeClr val="accent1"/>
                </a:solidFill>
                <a:latin typeface="微软雅黑" panose="020B0503020204020204" pitchFamily="34" charset="-122"/>
                <a:ea typeface="微软雅黑" panose="020B0503020204020204" pitchFamily="34" charset="-122"/>
              </a:rPr>
              <a:t>结论</a:t>
            </a:r>
            <a:endParaRPr lang="zh-CN" altLang="en-US" sz="3400" b="1" spc="180">
              <a:solidFill>
                <a:schemeClr val="accent1"/>
              </a:solidFill>
              <a:latin typeface="微软雅黑" panose="020B0503020204020204" pitchFamily="34" charset="-122"/>
              <a:ea typeface="微软雅黑" panose="020B0503020204020204" pitchFamily="34" charset="-122"/>
            </a:endParaRPr>
          </a:p>
        </p:txBody>
      </p:sp>
      <p:pic>
        <p:nvPicPr>
          <p:cNvPr id="6" name="图片 5" descr="D:\meihua_service_cache\jpg/3e50074e756da10f3afcc808b9dbc36c.jpg3e50074e756da10f3afcc808b9dbc36c"/>
          <p:cNvPicPr>
            <a:picLocks noChangeAspect="1"/>
          </p:cNvPicPr>
          <p:nvPr>
            <p:custDataLst>
              <p:tags r:id="rId6"/>
            </p:custDataLst>
          </p:nvPr>
        </p:nvPicPr>
        <p:blipFill rotWithShape="1">
          <a:blip r:embed="rId7"/>
          <a:srcRect l="20293" r="20293"/>
          <a:stretch>
            <a:fillRect/>
          </a:stretch>
        </p:blipFill>
        <p:spPr>
          <a:xfrm>
            <a:off x="609603" y="1524012"/>
            <a:ext cx="5372125" cy="4724425"/>
          </a:xfrm>
          <a:custGeom>
            <a:avLst/>
            <a:gdLst/>
            <a:ahLst/>
            <a:cxnLst>
              <a:cxn ang="3">
                <a:pos x="hc" y="t"/>
              </a:cxn>
              <a:cxn ang="cd2">
                <a:pos x="l" y="vc"/>
              </a:cxn>
              <a:cxn ang="cd4">
                <a:pos x="hc" y="b"/>
              </a:cxn>
              <a:cxn ang="0">
                <a:pos x="r" y="vc"/>
              </a:cxn>
            </a:cxnLst>
            <a:rect l="l" t="t" r="r" b="b"/>
            <a:pathLst>
              <a:path w="7200" h="7440">
                <a:moveTo>
                  <a:pt x="0" y="0"/>
                </a:moveTo>
                <a:lnTo>
                  <a:pt x="7200" y="0"/>
                </a:lnTo>
                <a:lnTo>
                  <a:pt x="7200" y="7440"/>
                </a:lnTo>
                <a:lnTo>
                  <a:pt x="0" y="7440"/>
                </a:lnTo>
                <a:lnTo>
                  <a:pt x="0" y="0"/>
                </a:lnTo>
                <a:close/>
              </a:path>
            </a:pathLst>
          </a:custGeom>
        </p:spPr>
      </p:pic>
      <p:sp>
        <p:nvSpPr>
          <p:cNvPr id="11" name="Title 6"/>
          <p:cNvSpPr txBox="1"/>
          <p:nvPr>
            <p:custDataLst>
              <p:tags r:id="rId8"/>
            </p:custDataLst>
          </p:nvPr>
        </p:nvSpPr>
        <p:spPr>
          <a:xfrm>
            <a:off x="6438898" y="1514736"/>
            <a:ext cx="5143500" cy="45948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你要掌握大学老师想什么？如何评价？</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你要掌握面试的底层逻辑：你要培养自己的成长型思维，你要做到能控制语言，流畅是基本要求，内容上要有骨头有肉，年轻人确实要有理想信念。</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以上的这几点，我想请你思考你如何把这些内容通过你的坐姿，手势，表达，讲的故事，说话的方式把它用合适的方式说出来。</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用不着完美主义，把你最有优势的和提前可以准备的东西突出出来就行。</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保持一个良好的心态：高考是雪中送炭，三一还是锦上添花，你要掌握好时间。</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大家要有信心，瑞中的学生还是很棒的，不输给任何学校，不要觉得有些学校如何，我都教过。</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最后希望你们考上适合你的大学和专业，能不能走三一，有的时候也是有利有弊。</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4" name="图片 3"/>
          <p:cNvPicPr>
            <a:picLocks noChangeAspect="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9515624" y="4913207"/>
            <a:ext cx="2676376" cy="1944793"/>
          </a:xfrm>
          <a:prstGeom prst="rect">
            <a:avLst/>
          </a:prstGeom>
        </p:spPr>
      </p:pic>
    </p:spTree>
    <p:custDataLst>
      <p:tags r:id="rId1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custDataLst>
              <p:tags r:id="rId1"/>
            </p:custDataLst>
          </p:nvPr>
        </p:nvGrpSpPr>
        <p:grpSpPr>
          <a:xfrm>
            <a:off x="9613900" y="5346701"/>
            <a:ext cx="2578100" cy="1511300"/>
            <a:chOff x="9613900" y="5346701"/>
            <a:chExt cx="2578100" cy="1511300"/>
          </a:xfrm>
        </p:grpSpPr>
        <p:sp>
          <p:nvSpPr>
            <p:cNvPr id="9" name="直角三角形 8"/>
            <p:cNvSpPr/>
            <p:nvPr>
              <p:custDataLst>
                <p:tags r:id="rId2"/>
              </p:custDataLst>
            </p:nvPr>
          </p:nvSpPr>
          <p:spPr>
            <a:xfrm flipH="1">
              <a:off x="10883899" y="5346701"/>
              <a:ext cx="1308099" cy="1511300"/>
            </a:xfrm>
            <a:prstGeom prst="rtTriangle">
              <a:avLst/>
            </a:prstGeom>
            <a:solidFill>
              <a:srgbClr val="4E7AB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11" name="等腰三角形 10"/>
            <p:cNvSpPr/>
            <p:nvPr>
              <p:custDataLst>
                <p:tags r:id="rId3"/>
              </p:custDataLst>
            </p:nvPr>
          </p:nvSpPr>
          <p:spPr>
            <a:xfrm flipH="1">
              <a:off x="9613900" y="6032500"/>
              <a:ext cx="2578100" cy="825498"/>
            </a:xfrm>
            <a:prstGeom prst="triangle">
              <a:avLst>
                <a:gd name="adj" fmla="val 0"/>
              </a:avLst>
            </a:prstGeom>
            <a:solidFill>
              <a:srgbClr val="4E67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grpSp>
      <p:sp>
        <p:nvSpPr>
          <p:cNvPr id="3" name="任意多边形 2"/>
          <p:cNvSpPr/>
          <p:nvPr>
            <p:custDataLst>
              <p:tags r:id="rId4"/>
            </p:custDataLst>
          </p:nvPr>
        </p:nvSpPr>
        <p:spPr>
          <a:xfrm>
            <a:off x="1345308" y="1471149"/>
            <a:ext cx="4776074" cy="4299289"/>
          </a:xfrm>
          <a:custGeom>
            <a:avLst/>
            <a:gdLst/>
            <a:ahLst/>
            <a:cxnLst>
              <a:cxn ang="0">
                <a:pos x="wd2" y="hd2"/>
              </a:cxn>
              <a:cxn ang="5400000">
                <a:pos x="wd2" y="hd2"/>
              </a:cxn>
              <a:cxn ang="10800000">
                <a:pos x="wd2" y="hd2"/>
              </a:cxn>
              <a:cxn ang="16200000">
                <a:pos x="wd2" y="hd2"/>
              </a:cxn>
            </a:cxnLst>
            <a:rect l="0" t="0" r="r" b="b"/>
            <a:pathLst>
              <a:path w="21600" h="21600" extrusionOk="0">
                <a:moveTo>
                  <a:pt x="9691" y="0"/>
                </a:moveTo>
                <a:cubicBezTo>
                  <a:pt x="14962" y="0"/>
                  <a:pt x="19247" y="4690"/>
                  <a:pt x="19375" y="10530"/>
                </a:cubicBezTo>
                <a:lnTo>
                  <a:pt x="21600" y="10530"/>
                </a:lnTo>
                <a:lnTo>
                  <a:pt x="18065" y="16006"/>
                </a:lnTo>
                <a:lnTo>
                  <a:pt x="14627" y="10530"/>
                </a:lnTo>
                <a:lnTo>
                  <a:pt x="16952" y="10530"/>
                </a:lnTo>
                <a:cubicBezTo>
                  <a:pt x="16825" y="6181"/>
                  <a:pt x="13624" y="2699"/>
                  <a:pt x="9691" y="2699"/>
                </a:cubicBezTo>
                <a:cubicBezTo>
                  <a:pt x="5677" y="2699"/>
                  <a:pt x="2423" y="6327"/>
                  <a:pt x="2423" y="10799"/>
                </a:cubicBezTo>
                <a:cubicBezTo>
                  <a:pt x="2423" y="15273"/>
                  <a:pt x="5677" y="18901"/>
                  <a:pt x="9691" y="18901"/>
                </a:cubicBezTo>
                <a:cubicBezTo>
                  <a:pt x="11300" y="18901"/>
                  <a:pt x="12788" y="18315"/>
                  <a:pt x="13991" y="17329"/>
                </a:cubicBezTo>
                <a:lnTo>
                  <a:pt x="15657" y="19310"/>
                </a:lnTo>
                <a:cubicBezTo>
                  <a:pt x="14013" y="20745"/>
                  <a:pt x="11941" y="21600"/>
                  <a:pt x="9691" y="21600"/>
                </a:cubicBezTo>
                <a:cubicBezTo>
                  <a:pt x="4339" y="21600"/>
                  <a:pt x="0" y="16766"/>
                  <a:pt x="0" y="10799"/>
                </a:cubicBezTo>
                <a:cubicBezTo>
                  <a:pt x="0" y="4836"/>
                  <a:pt x="4339" y="0"/>
                  <a:pt x="9691" y="0"/>
                </a:cubicBezTo>
                <a:close/>
              </a:path>
            </a:pathLst>
          </a:custGeom>
          <a:solidFill>
            <a:srgbClr val="4E67C8"/>
          </a:solidFill>
          <a:ln w="12700">
            <a:miter lim="400000"/>
          </a:ln>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 name="椭圆 3"/>
          <p:cNvSpPr/>
          <p:nvPr>
            <p:custDataLst>
              <p:tags r:id="rId5"/>
            </p:custDataLst>
          </p:nvPr>
        </p:nvSpPr>
        <p:spPr>
          <a:xfrm>
            <a:off x="4165549" y="4712127"/>
            <a:ext cx="843852" cy="843850"/>
          </a:xfrm>
          <a:prstGeom prst="ellipse">
            <a:avLst/>
          </a:prstGeom>
          <a:solidFill>
            <a:srgbClr val="3852B6"/>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01</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9" name="椭圆 28"/>
          <p:cNvSpPr/>
          <p:nvPr>
            <p:custDataLst>
              <p:tags r:id="rId6"/>
            </p:custDataLst>
          </p:nvPr>
        </p:nvSpPr>
        <p:spPr>
          <a:xfrm>
            <a:off x="2736639" y="2876590"/>
            <a:ext cx="1536189" cy="1537272"/>
          </a:xfrm>
          <a:prstGeom prst="ellipse">
            <a:avLst/>
          </a:prstGeom>
          <a:solidFill>
            <a:srgbClr val="FFFFFF"/>
          </a:solidFill>
          <a:ln w="12700" cap="flat">
            <a:noFill/>
            <a:miter lim="400000"/>
          </a:ln>
          <a:effectLst/>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0" name="任意多边形 29"/>
          <p:cNvSpPr/>
          <p:nvPr>
            <p:custDataLst>
              <p:tags r:id="rId7"/>
            </p:custDataLst>
          </p:nvPr>
        </p:nvSpPr>
        <p:spPr>
          <a:xfrm>
            <a:off x="3192434" y="3430203"/>
            <a:ext cx="625761" cy="375499"/>
          </a:xfrm>
          <a:custGeom>
            <a:avLst/>
            <a:gdLst/>
            <a:ahLst/>
            <a:cxnLst>
              <a:cxn ang="0">
                <a:pos x="wd2" y="hd2"/>
              </a:cxn>
              <a:cxn ang="5400000">
                <a:pos x="wd2" y="hd2"/>
              </a:cxn>
              <a:cxn ang="10800000">
                <a:pos x="wd2" y="hd2"/>
              </a:cxn>
              <a:cxn ang="16200000">
                <a:pos x="wd2" y="hd2"/>
              </a:cxn>
            </a:cxnLst>
            <a:rect l="0" t="0" r="r" b="b"/>
            <a:pathLst>
              <a:path w="21600" h="21600" extrusionOk="0">
                <a:moveTo>
                  <a:pt x="19418" y="14435"/>
                </a:moveTo>
                <a:lnTo>
                  <a:pt x="19418" y="3600"/>
                </a:lnTo>
                <a:cubicBezTo>
                  <a:pt x="19418" y="1612"/>
                  <a:pt x="18451" y="0"/>
                  <a:pt x="17258" y="0"/>
                </a:cubicBezTo>
                <a:lnTo>
                  <a:pt x="7560" y="0"/>
                </a:lnTo>
                <a:lnTo>
                  <a:pt x="10326" y="5041"/>
                </a:lnTo>
                <a:lnTo>
                  <a:pt x="16221" y="5041"/>
                </a:lnTo>
                <a:lnTo>
                  <a:pt x="16221" y="14435"/>
                </a:lnTo>
                <a:lnTo>
                  <a:pt x="14040" y="14435"/>
                </a:lnTo>
                <a:lnTo>
                  <a:pt x="17819" y="21600"/>
                </a:lnTo>
                <a:lnTo>
                  <a:pt x="21600" y="14435"/>
                </a:lnTo>
                <a:cubicBezTo>
                  <a:pt x="21600" y="14435"/>
                  <a:pt x="19418" y="14435"/>
                  <a:pt x="19418" y="14435"/>
                </a:cubicBezTo>
                <a:close/>
                <a:moveTo>
                  <a:pt x="5378" y="16559"/>
                </a:moveTo>
                <a:lnTo>
                  <a:pt x="5378" y="7166"/>
                </a:lnTo>
                <a:lnTo>
                  <a:pt x="7560" y="7166"/>
                </a:lnTo>
                <a:lnTo>
                  <a:pt x="3779" y="0"/>
                </a:lnTo>
                <a:lnTo>
                  <a:pt x="0" y="7166"/>
                </a:lnTo>
                <a:lnTo>
                  <a:pt x="2181" y="7166"/>
                </a:lnTo>
                <a:lnTo>
                  <a:pt x="2181" y="17998"/>
                </a:lnTo>
                <a:cubicBezTo>
                  <a:pt x="2181" y="19988"/>
                  <a:pt x="3149" y="21600"/>
                  <a:pt x="4341" y="21600"/>
                </a:cubicBezTo>
                <a:lnTo>
                  <a:pt x="14040" y="21600"/>
                </a:lnTo>
                <a:lnTo>
                  <a:pt x="11274" y="16559"/>
                </a:lnTo>
                <a:cubicBezTo>
                  <a:pt x="11274" y="16559"/>
                  <a:pt x="5378" y="16559"/>
                  <a:pt x="5378" y="16559"/>
                </a:cubicBezTo>
                <a:close/>
              </a:path>
            </a:pathLst>
          </a:custGeom>
          <a:solidFill>
            <a:srgbClr val="4E67C8"/>
          </a:solidFill>
          <a:ln w="12700" cap="flat">
            <a:noFill/>
            <a:miter lim="400000"/>
          </a:ln>
          <a:effectLst/>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 name="椭圆 5"/>
          <p:cNvSpPr/>
          <p:nvPr>
            <p:custDataLst>
              <p:tags r:id="rId8"/>
            </p:custDataLst>
          </p:nvPr>
        </p:nvSpPr>
        <p:spPr>
          <a:xfrm>
            <a:off x="2000067" y="4731888"/>
            <a:ext cx="843852" cy="843850"/>
          </a:xfrm>
          <a:prstGeom prst="ellipse">
            <a:avLst/>
          </a:prstGeom>
          <a:solidFill>
            <a:srgbClr val="40679D"/>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02</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椭圆 6"/>
          <p:cNvSpPr/>
          <p:nvPr>
            <p:custDataLst>
              <p:tags r:id="rId9"/>
            </p:custDataLst>
          </p:nvPr>
        </p:nvSpPr>
        <p:spPr>
          <a:xfrm>
            <a:off x="2000067" y="1531031"/>
            <a:ext cx="843852" cy="843850"/>
          </a:xfrm>
          <a:prstGeom prst="ellipse">
            <a:avLst/>
          </a:prstGeom>
          <a:solidFill>
            <a:srgbClr val="41778B"/>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03</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8" name="椭圆 7"/>
          <p:cNvSpPr/>
          <p:nvPr>
            <p:custDataLst>
              <p:tags r:id="rId10"/>
            </p:custDataLst>
          </p:nvPr>
        </p:nvSpPr>
        <p:spPr>
          <a:xfrm>
            <a:off x="4154533" y="1531031"/>
            <a:ext cx="843852" cy="843850"/>
          </a:xfrm>
          <a:prstGeom prst="ellipse">
            <a:avLst/>
          </a:prstGeom>
          <a:solidFill>
            <a:srgbClr val="41867B"/>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04</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0" name="椭圆 9"/>
          <p:cNvSpPr/>
          <p:nvPr>
            <p:custDataLst>
              <p:tags r:id="rId11"/>
            </p:custDataLst>
          </p:nvPr>
        </p:nvSpPr>
        <p:spPr>
          <a:xfrm>
            <a:off x="5047546" y="4019208"/>
            <a:ext cx="629293" cy="629293"/>
          </a:xfrm>
          <a:prstGeom prst="ellipse">
            <a:avLst/>
          </a:prstGeom>
          <a:solidFill>
            <a:srgbClr val="419A6F"/>
          </a:solidFill>
          <a:ln w="12700" cap="flat">
            <a:noFill/>
            <a:miter lim="400000"/>
          </a:ln>
          <a:effectLst/>
        </p:spPr>
        <p:txBody>
          <a:bodyPr wrap="square" lIns="50800" tIns="50800" rIns="50800" bIns="50800" anchor="ctr">
            <a:normAutofit fontScale="75000" lnSpcReduction="20000"/>
          </a:bodyPr>
          <a:lstStyle/>
          <a:p>
            <a:pPr lvl="0" algn="ctr">
              <a:lnSpc>
                <a:spcPct val="14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05</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7" name="文本框 26"/>
          <p:cNvSpPr txBox="1"/>
          <p:nvPr>
            <p:custDataLst>
              <p:tags r:id="rId12"/>
            </p:custDataLst>
          </p:nvPr>
        </p:nvSpPr>
        <p:spPr>
          <a:xfrm>
            <a:off x="6426356" y="3849779"/>
            <a:ext cx="604968" cy="639352"/>
          </a:xfrm>
          <a:prstGeom prst="rect">
            <a:avLst/>
          </a:prstGeom>
        </p:spPr>
        <p:txBody>
          <a:bodyPr wrap="square" anchor="ctr">
            <a:normAutofit/>
          </a:bodyPr>
          <a:lstStyle/>
          <a:p>
            <a:pPr marL="0" indent="0" algn="ctr">
              <a:lnSpc>
                <a:spcPct val="120000"/>
              </a:lnSpc>
              <a:buNone/>
            </a:pPr>
            <a:r>
              <a:rPr lang="id-ID" sz="2400" b="1" dirty="0">
                <a:solidFill>
                  <a:srgbClr val="4EA194"/>
                </a:solidFill>
                <a:latin typeface="微软雅黑" panose="020B0503020204020204" pitchFamily="34" charset="-122"/>
                <a:ea typeface="微软雅黑" panose="020B0503020204020204" pitchFamily="34" charset="-122"/>
                <a:sym typeface="Arial" panose="020B0604020202020204" pitchFamily="34" charset="0"/>
              </a:rPr>
              <a:t>04</a:t>
            </a:r>
            <a:endParaRPr lang="id-ID" sz="2400" b="1" dirty="0">
              <a:solidFill>
                <a:srgbClr val="4EA194"/>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8" name="文本框 27"/>
          <p:cNvSpPr txBox="1"/>
          <p:nvPr>
            <p:custDataLst>
              <p:tags r:id="rId13"/>
            </p:custDataLst>
          </p:nvPr>
        </p:nvSpPr>
        <p:spPr>
          <a:xfrm>
            <a:off x="7059898" y="3939833"/>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中规中矩：不对不错</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5" name="文本框 24"/>
          <p:cNvSpPr txBox="1"/>
          <p:nvPr>
            <p:custDataLst>
              <p:tags r:id="rId14"/>
            </p:custDataLst>
          </p:nvPr>
        </p:nvSpPr>
        <p:spPr>
          <a:xfrm>
            <a:off x="6426356" y="3109324"/>
            <a:ext cx="604968" cy="639352"/>
          </a:xfrm>
          <a:prstGeom prst="rect">
            <a:avLst/>
          </a:prstGeom>
        </p:spPr>
        <p:txBody>
          <a:bodyPr wrap="square" anchor="ctr">
            <a:normAutofit/>
          </a:bodyPr>
          <a:lstStyle/>
          <a:p>
            <a:pPr marL="0" indent="0" algn="ctr">
              <a:lnSpc>
                <a:spcPct val="120000"/>
              </a:lnSpc>
              <a:buNone/>
            </a:pPr>
            <a:r>
              <a:rPr lang="id-ID" sz="2400" b="1" dirty="0">
                <a:solidFill>
                  <a:srgbClr val="4E8EA6"/>
                </a:solidFill>
                <a:latin typeface="微软雅黑" panose="020B0503020204020204" pitchFamily="34" charset="-122"/>
                <a:ea typeface="微软雅黑" panose="020B0503020204020204" pitchFamily="34" charset="-122"/>
                <a:sym typeface="Arial" panose="020B0604020202020204" pitchFamily="34" charset="0"/>
              </a:rPr>
              <a:t>03</a:t>
            </a:r>
            <a:endParaRPr lang="id-ID" sz="2400" b="1" dirty="0">
              <a:solidFill>
                <a:srgbClr val="4E8EA6"/>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文本框 25"/>
          <p:cNvSpPr txBox="1"/>
          <p:nvPr>
            <p:custDataLst>
              <p:tags r:id="rId15"/>
            </p:custDataLst>
          </p:nvPr>
        </p:nvSpPr>
        <p:spPr>
          <a:xfrm>
            <a:off x="7059898" y="319937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形式上略胜一筹：成长型思维</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3" name="文本框 22"/>
          <p:cNvSpPr txBox="1"/>
          <p:nvPr>
            <p:custDataLst>
              <p:tags r:id="rId16"/>
            </p:custDataLst>
          </p:nvPr>
        </p:nvSpPr>
        <p:spPr>
          <a:xfrm>
            <a:off x="6426356" y="2368869"/>
            <a:ext cx="604968" cy="639352"/>
          </a:xfrm>
          <a:prstGeom prst="rect">
            <a:avLst/>
          </a:prstGeom>
        </p:spPr>
        <p:txBody>
          <a:bodyPr wrap="square" anchor="ctr">
            <a:normAutofit/>
          </a:bodyPr>
          <a:lstStyle/>
          <a:p>
            <a:pPr marL="0" indent="0" algn="ctr">
              <a:lnSpc>
                <a:spcPct val="120000"/>
              </a:lnSpc>
              <a:buNone/>
            </a:pPr>
            <a:r>
              <a:rPr lang="id-ID" sz="2400" b="1" dirty="0">
                <a:solidFill>
                  <a:srgbClr val="4E7AB7"/>
                </a:solidFill>
                <a:latin typeface="微软雅黑" panose="020B0503020204020204" pitchFamily="34" charset="-122"/>
                <a:ea typeface="微软雅黑" panose="020B0503020204020204" pitchFamily="34" charset="-122"/>
                <a:sym typeface="Arial" panose="020B0604020202020204" pitchFamily="34" charset="0"/>
              </a:rPr>
              <a:t>02</a:t>
            </a:r>
            <a:endParaRPr lang="id-ID" sz="2400" b="1" dirty="0">
              <a:solidFill>
                <a:srgbClr val="4E7AB7"/>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4" name="文本框 23"/>
          <p:cNvSpPr txBox="1"/>
          <p:nvPr>
            <p:custDataLst>
              <p:tags r:id="rId17"/>
            </p:custDataLst>
          </p:nvPr>
        </p:nvSpPr>
        <p:spPr>
          <a:xfrm>
            <a:off x="7059898" y="2458923"/>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形式上不输，条理清晰</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1" name="文本框 20"/>
          <p:cNvSpPr txBox="1"/>
          <p:nvPr>
            <p:custDataLst>
              <p:tags r:id="rId18"/>
            </p:custDataLst>
          </p:nvPr>
        </p:nvSpPr>
        <p:spPr>
          <a:xfrm>
            <a:off x="6426356" y="1628414"/>
            <a:ext cx="604968" cy="639352"/>
          </a:xfrm>
          <a:prstGeom prst="rect">
            <a:avLst/>
          </a:prstGeom>
        </p:spPr>
        <p:txBody>
          <a:bodyPr wrap="square" anchor="ctr">
            <a:normAutofit/>
          </a:bodyPr>
          <a:lstStyle/>
          <a:p>
            <a:pPr marL="0" indent="0" algn="ctr">
              <a:lnSpc>
                <a:spcPct val="120000"/>
              </a:lnSpc>
              <a:buNone/>
            </a:pPr>
            <a:r>
              <a:rPr lang="id-ID" sz="2400" b="1">
                <a:solidFill>
                  <a:srgbClr val="4E67C8"/>
                </a:solidFill>
                <a:latin typeface="微软雅黑" panose="020B0503020204020204" pitchFamily="34" charset="-122"/>
                <a:ea typeface="微软雅黑" panose="020B0503020204020204" pitchFamily="34" charset="-122"/>
                <a:sym typeface="Arial" panose="020B0604020202020204" pitchFamily="34" charset="0"/>
              </a:rPr>
              <a:t>01</a:t>
            </a:r>
            <a:endParaRPr lang="id-ID" sz="2400" b="1">
              <a:solidFill>
                <a:srgbClr val="4E67C8"/>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2" name="文本框 21"/>
          <p:cNvSpPr txBox="1"/>
          <p:nvPr>
            <p:custDataLst>
              <p:tags r:id="rId19"/>
            </p:custDataLst>
          </p:nvPr>
        </p:nvSpPr>
        <p:spPr>
          <a:xfrm>
            <a:off x="7059898" y="171846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看问题深刻，有见解，知识广、深</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19" name="文本框 18"/>
          <p:cNvSpPr txBox="1"/>
          <p:nvPr>
            <p:custDataLst>
              <p:tags r:id="rId20"/>
            </p:custDataLst>
          </p:nvPr>
        </p:nvSpPr>
        <p:spPr>
          <a:xfrm>
            <a:off x="6426356" y="4590234"/>
            <a:ext cx="604968" cy="639352"/>
          </a:xfrm>
          <a:prstGeom prst="rect">
            <a:avLst/>
          </a:prstGeom>
        </p:spPr>
        <p:txBody>
          <a:bodyPr wrap="square" anchor="ctr">
            <a:normAutofit/>
          </a:bodyPr>
          <a:lstStyle/>
          <a:p>
            <a:pPr marL="0" indent="0" algn="ctr">
              <a:lnSpc>
                <a:spcPct val="120000"/>
              </a:lnSpc>
              <a:buNone/>
            </a:pPr>
            <a:r>
              <a:rPr lang="id-ID" sz="2400" b="1" dirty="0">
                <a:solidFill>
                  <a:srgbClr val="4EB583"/>
                </a:solidFill>
                <a:latin typeface="微软雅黑" panose="020B0503020204020204" pitchFamily="34" charset="-122"/>
                <a:ea typeface="微软雅黑" panose="020B0503020204020204" pitchFamily="34" charset="-122"/>
                <a:sym typeface="Arial" panose="020B0604020202020204" pitchFamily="34" charset="0"/>
              </a:rPr>
              <a:t>05</a:t>
            </a:r>
            <a:endParaRPr lang="id-ID" sz="2400" b="1" dirty="0">
              <a:solidFill>
                <a:srgbClr val="4EB583"/>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0" name="文本框 19"/>
          <p:cNvSpPr txBox="1"/>
          <p:nvPr>
            <p:custDataLst>
              <p:tags r:id="rId21"/>
            </p:custDataLst>
          </p:nvPr>
        </p:nvSpPr>
        <p:spPr>
          <a:xfrm>
            <a:off x="7059898" y="468028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有瑕疵：形式、价值观、逻辑</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 name="标题 1"/>
          <p:cNvSpPr>
            <a:spLocks noGrp="1"/>
          </p:cNvSpPr>
          <p:nvPr>
            <p:ph type="title" idx="4294967295"/>
            <p:custDataLst>
              <p:tags r:id="rId22"/>
            </p:custDataLst>
          </p:nvPr>
        </p:nvSpPr>
        <p:spPr>
          <a:xfrm>
            <a:off x="669882" y="443234"/>
            <a:ext cx="10852237" cy="441964"/>
          </a:xfrm>
        </p:spPr>
        <p:txBody>
          <a:bodyPr>
            <a:normAutofit fontScale="90000"/>
          </a:bodyPr>
          <a:lstStyle/>
          <a:p>
            <a:pPr marL="0" indent="0" algn="l">
              <a:lnSpc>
                <a:spcPct val="100000"/>
              </a:lnSpc>
              <a:spcBef>
                <a:spcPts val="0"/>
              </a:spcBef>
              <a:spcAft>
                <a:spcPts val="0"/>
              </a:spcAft>
              <a:buSzPct val="100000"/>
              <a:buNone/>
            </a:pPr>
            <a:r>
              <a:rPr lang="zh-CN" altLang="en-US" dirty="0">
                <a:solidFill>
                  <a:srgbClr val="4E67C8"/>
                </a:solidFill>
                <a:latin typeface="微软雅黑" panose="020B0503020204020204" pitchFamily="34" charset="-122"/>
                <a:ea typeface="微软雅黑" panose="020B0503020204020204" pitchFamily="34" charset="-122"/>
              </a:rPr>
              <a:t>面试给老师的印象的五个层次（包含关系）</a:t>
            </a:r>
            <a:endParaRPr lang="zh-CN" altLang="en-US" dirty="0">
              <a:solidFill>
                <a:srgbClr val="4E67C8"/>
              </a:solidFill>
              <a:latin typeface="微软雅黑" panose="020B0503020204020204" pitchFamily="34" charset="-122"/>
              <a:ea typeface="微软雅黑" panose="020B0503020204020204" pitchFamily="34" charset="-122"/>
            </a:endParaRPr>
          </a:p>
        </p:txBody>
      </p:sp>
      <p:sp>
        <p:nvSpPr>
          <p:cNvPr id="12" name="等腰三角形 11"/>
          <p:cNvSpPr/>
          <p:nvPr/>
        </p:nvSpPr>
        <p:spPr>
          <a:xfrm>
            <a:off x="10319385" y="1794510"/>
            <a:ext cx="1872615" cy="324040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23"/>
    </p:custDataLst>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0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0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003.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00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005.xml><?xml version="1.0" encoding="utf-8"?>
<p:tagLst xmlns:p="http://schemas.openxmlformats.org/presentationml/2006/main">
  <p:tag name="KSO_WM_BEAUTIFY_FLAG" val="#wm#"/>
  <p:tag name="KSO_WM_TEMPLATE_CATEGORY" val="diagram"/>
  <p:tag name="KSO_WM_TEMPLATE_INDEX" val="20209028"/>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40},&quot;minSize&quot;:{&quot;size1&quot;:31.100000000000001},&quot;normalSize&quot;:{&quot;size1&quot;:37.899999999999999},&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006.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111_1*a*1"/>
  <p:tag name="KSO_WM_TEMPLATE_CATEGORY" val="diagram"/>
  <p:tag name="KSO_WM_TEMPLATE_INDEX" val="2021711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8d8b01e1e7e4b479639d475cc8647a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30bc1f44150437ab5bf1b076834de33"/>
  <p:tag name="KSO_WM_UNIT_TEXT_FILL_FORE_SCHEMECOLOR_INDEX_BRIGHTNESS" val="0"/>
  <p:tag name="KSO_WM_UNIT_TEXT_FILL_FORE_SCHEMECOLOR_INDEX" val="13"/>
  <p:tag name="KSO_WM_UNIT_TEXT_FILL_TYPE" val="1"/>
  <p:tag name="KSO_WM_TEMPLATE_ASSEMBLE_XID" val="5fd107111fa9d42129ddd8f9"/>
  <p:tag name="KSO_WM_TEMPLATE_ASSEMBLE_GROUPID" val="5fd107111fa9d42129ddd8f9"/>
</p:tagLst>
</file>

<file path=ppt/tags/tag100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11_1*f*1"/>
  <p:tag name="KSO_WM_TEMPLATE_CATEGORY" val="diagram"/>
  <p:tag name="KSO_WM_TEMPLATE_INDEX" val="20217111"/>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8f4ed03b786c4c2bb14fa9339887e1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07e0d0d035c4517b54f97107f028c7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107111fa9d42129ddd8f9"/>
  <p:tag name="KSO_WM_TEMPLATE_ASSEMBLE_GROUPID" val="5fd107111fa9d42129ddd8f9"/>
</p:tagLst>
</file>

<file path=ppt/tags/tag10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111_1*i*1"/>
  <p:tag name="KSO_WM_TEMPLATE_CATEGORY" val="diagram"/>
  <p:tag name="KSO_WM_TEMPLATE_INDEX" val="20217111"/>
  <p:tag name="KSO_WM_UNIT_LAYERLEVEL" val="1"/>
  <p:tag name="KSO_WM_TAG_VERSION" val="1.0"/>
  <p:tag name="KSO_WM_BEAUTIFY_FLAG" val="#wm#"/>
  <p:tag name="KSO_WM_UNIT_BLOCK" val="0"/>
  <p:tag name="KSO_WM_UNIT_SM_LIMIT_TYPE" val="2"/>
  <p:tag name="KSO_WM_UNIT_DEC_AREA_ID" val="febec62ec89d4fae899d9e38d57c0fd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11_1*i*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11_1*i*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11_1*i*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11_1*i*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17111_1*i*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17111_1*i*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17111_1*i*8"/>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17111_1*i*9"/>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17111_1*i*10"/>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1"/>
  <p:tag name="KSO_WM_UNIT_ID" val="diagram20217111_1*i*11"/>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2"/>
  <p:tag name="KSO_WM_UNIT_ID" val="diagram20217111_1*i*1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3"/>
  <p:tag name="KSO_WM_UNIT_ID" val="diagram20217111_1*i*1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diagram20217111_1*i*1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5"/>
  <p:tag name="KSO_WM_UNIT_ID" val="diagram20217111_1*i*1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6"/>
  <p:tag name="KSO_WM_UNIT_ID" val="diagram20217111_1*i*1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7"/>
  <p:tag name="KSO_WM_UNIT_ID" val="diagram20217111_1*i*1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25.xml><?xml version="1.0" encoding="utf-8"?>
<p:tagLst xmlns:p="http://schemas.openxmlformats.org/presentationml/2006/main">
  <p:tag name="KSO_WM_BEAUTIFY_FLAG" val="#wm#"/>
  <p:tag name="KSO_WM_TEMPLATE_CATEGORY" val="diagram"/>
  <p:tag name="KSO_WM_TEMPLATE_INDEX" val="20217111"/>
  <p:tag name="KSO_WM_SLIDE_CAN_ADD_NAVIGATION" val="1"/>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17111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88*468"/>
  <p:tag name="KSO_WM_SLIDE_POSITION" val="36*36"/>
  <p:tag name="KSO_WM_TAG_VERSION" val="1.0"/>
  <p:tag name="KSO_WM_SLIDE_LAYOUT" val="a_f"/>
  <p:tag name="KSO_WM_SLIDE_LAYOUT_CNT" val="1_1"/>
  <p:tag name="KSO_WM_CHIP_FILLPROP" val="[[{&quot;text_align&quot;:&quot;cm&quot;,&quot;text_direction&quot;:&quot;horizontal&quot;,&quot;support_big_font&quot;:false,&quot;picture_toward&quot;:0,&quot;picture_dockside&quot;:[],&quot;fill_id&quot;:&quot;ba3ff9d51a534949a36d761c038b2272&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385b67bca2024cfd9b21355f5a1f21ce&quot;,&quot;fill_align&quot;:&quot;cm&quot;,&quot;chip_types&quot;:[&quot;diagram&quot;,&quot;pictext&quot;,&quot;text&quot;,&quot;picture&quot;,&quot;chart&quot;,&quot;table&quot;,&quot;video&quot;]}]]"/>
  <p:tag name="KSO_WM_CHIP_XID" val="5fc5e83f310219e61717cdf3"/>
  <p:tag name="KSO_WM_CHIP_GROUPID" val="5fc5e83f310219e61717cdf2"/>
  <p:tag name="KSO_WM_SLIDE_BK_DARK_LIGHT" val="2"/>
  <p:tag name="KSO_WM_SLIDE_BACKGROUND_TYPE" val="general"/>
  <p:tag name="KSO_WM_SLIDE_SUPPORT_FEATURE_TYPE" val="0"/>
  <p:tag name="KSO_WM_TEMPLATE_ASSEMBLE_XID" val="5fd107111fa9d42129ddd8f9"/>
  <p:tag name="KSO_WM_TEMPLATE_ASSEMBLE_GROUPID" val="5fd107111fa9d42129ddd8f9"/>
  <p:tag name="KSO_WM_TEMPLATE_THUMBS_INDEX" val="1、4、7、12、13、14、15、16、17、18、20、24、25、28、33、36、40、43、44"/>
  <p:tag name="KSO_WM_SLIDE_LAYOUT_INFO" val="{&quot;backgroundInfo&quot;:[{&quot;bottom&quot;:0,&quot;bottomAbs&quot;:false,&quot;left&quot;:0,&quot;leftAbs&quot;:false,&quot;right&quot;:0,&quot;rightAbs&quot;:false,&quot;top&quot;:0,&quot;topAbs&quot;:false,&quot;type&quot;:&quot;general&quot;}],&quot;id&quot;:&quot;2020-12-10T01:19:13&quot;,&quot;maxSize&quot;:{&quot;size1&quot;:33.299650680520394},&quot;minSize&quot;:{&quot;size1&quot;:24.599650680520401},&quot;normalSize&quot;:{&quot;size1&quot;:29.932984013853737},&quot;subLayout&quot;:[{&quot;id&quot;:&quot;2020-12-10T01:19:13&quot;,&quot;margin&quot;:{&quot;bottom&quot;:0.026000002399086952,&quot;left&quot;:4.6570000648498535,&quot;right&quot;:4.6570000648498535,&quot;top&quot;:2.5399999618530273},&quot;type&quot;:0},{&quot;id&quot;:&quot;2020-12-10T01:19:13&quot;,&quot;margin&quot;:{&quot;bottom&quot;:2.5399999618530273,&quot;left&quot;:4.6570000648498535,&quot;right&quot;:4.6570000648498535,&quot;top&quot;:0.81999999284744263},&quot;type&quot;:0}],&quot;type&quot;:0}"/>
  <p:tag name="KSO_WM_CHIP_DECFILLPROP" val="[]"/>
</p:tagLst>
</file>

<file path=ppt/tags/tag1026.xml><?xml version="1.0" encoding="utf-8"?>
<p:tagLst xmlns:p="http://schemas.openxmlformats.org/presentationml/2006/main">
  <p:tag name="KSO_WM_UNIT_ISCONTENTSTITLE" val="0"/>
  <p:tag name="KSO_WM_UNIT_ISNUMDGMTITLE" val="0"/>
  <p:tag name="KSO_WM_UNIT_PRESET_TEXT" val="点击此处添加正文，文字是您思想的提炼，为了演示发布的良好效果，请言简意赅的阐述您的观点。"/>
  <p:tag name="KSO_WM_UNIT_NOCLEAR" val="0"/>
  <p:tag name="KSO_WM_UNIT_VALUE" val="84"/>
  <p:tag name="KSO_WM_UNIT_HIGHLIGHT" val="0"/>
  <p:tag name="KSO_WM_UNIT_COMPATIBLE" val="0"/>
  <p:tag name="KSO_WM_UNIT_DIAGRAM_ISNUMVISUAL" val="0"/>
  <p:tag name="KSO_WM_UNIT_DIAGRAM_ISREFERUNIT" val="0"/>
  <p:tag name="KSO_WM_UNIT_TYPE" val="a"/>
  <p:tag name="KSO_WM_UNIT_INDEX" val="1"/>
  <p:tag name="KSO_WM_UNIT_ID" val="custom20205304_7*a*1"/>
  <p:tag name="KSO_WM_TEMPLATE_CATEGORY" val="custom"/>
  <p:tag name="KSO_WM_TEMPLATE_INDEX" val="20205304"/>
  <p:tag name="KSO_WM_UNIT_LAYERLEVEL" val="1"/>
  <p:tag name="KSO_WM_TAG_VERSION" val="1.0"/>
  <p:tag name="KSO_WM_BEAUTIFY_FLAG" val="#wm#"/>
  <p:tag name="KSO_WM_UNIT_TEXT_FILL_FORE_SCHEMECOLOR_INDEX_BRIGHTNESS" val="0.25"/>
  <p:tag name="KSO_WM_UNIT_TEXT_FILL_FORE_SCHEMECOLOR_INDEX" val="13"/>
  <p:tag name="KSO_WM_UNIT_TEXT_FILL_TYPE" val="1"/>
</p:tagLst>
</file>

<file path=ppt/tags/tag1027.xml><?xml version="1.0" encoding="utf-8"?>
<p:tagLst xmlns:p="http://schemas.openxmlformats.org/presentationml/2006/main">
  <p:tag name="KSO_WM_BEAUTIFY_FLAG" val="#wm#"/>
  <p:tag name="KSO_WM_TEMPLATE_CATEGORY" val="custom"/>
  <p:tag name="KSO_WM_TEMPLATE_INDEX" val="20205304"/>
  <p:tag name="KSO_WM_SLIDE_ID" val="custom20205304_7"/>
  <p:tag name="KSO_WM_TEMPLATE_SUBCATEGORY" val="0"/>
  <p:tag name="KSO_WM_TEMPLATE_MASTER_TYPE" val="1"/>
  <p:tag name="KSO_WM_TEMPLATE_COLOR_TYPE" val="1"/>
  <p:tag name="KSO_WM_SLIDE_TYPE" val="sectionTitle"/>
  <p:tag name="KSO_WM_SLIDE_SUBTYPE" val="pureTxt"/>
  <p:tag name="KSO_WM_SLIDE_ITEM_CNT" val="0"/>
  <p:tag name="KSO_WM_SLIDE_INDEX" val="7"/>
  <p:tag name="KSO_WM_TAG_VERSION" val="1.0"/>
  <p:tag name="KSO_WM_SLIDE_LAYOUT" val="a_e"/>
  <p:tag name="KSO_WM_SLIDE_LAYOUT_CNT" val="1_1"/>
</p:tagLst>
</file>

<file path=ppt/tags/tag1028.xml><?xml version="1.0" encoding="utf-8"?>
<p:tagLst xmlns:p="http://schemas.openxmlformats.org/presentationml/2006/main">
  <p:tag name="KSO_WM_TEMPLATE_CATEGORY" val="custom"/>
  <p:tag name="KSO_WM_TEMPLATE_INDEX" val="20186579"/>
  <p:tag name="KSO_WM_TAG_VERSION" val="1.0"/>
  <p:tag name="KSO_WM_UNIT_TYPE" val="a"/>
  <p:tag name="KSO_WM_UNIT_INDEX" val="1"/>
  <p:tag name="KSO_WM_UNIT_ID" val="custom20186579_7*a*1"/>
  <p:tag name="KSO_WM_UNIT_LAYERLEVEL" val="1"/>
  <p:tag name="KSO_WM_UNIT_VALUE" val="15"/>
  <p:tag name="KSO_WM_UNIT_ISCONTENTSTITLE" val="0"/>
  <p:tag name="KSO_WM_UNIT_HIGHLIGHT" val="0"/>
  <p:tag name="KSO_WM_UNIT_COMPATIBLE" val="0"/>
  <p:tag name="KSO_WM_BEAUTIFY_FLAG" val="#wm#"/>
  <p:tag name="KSO_WM_UNIT_PRESET_TEXT" val="单击此处添加标题"/>
  <p:tag name="KSO_WM_UNIT_NOCLEAR" val="0"/>
  <p:tag name="KSO_WM_UNIT_DIAGRAM_ISNUMVISUAL" val="0"/>
  <p:tag name="KSO_WM_UNIT_DIAGRAM_ISREFERUNIT" val="0"/>
</p:tagLst>
</file>

<file path=ppt/tags/tag1029.xml><?xml version="1.0" encoding="utf-8"?>
<p:tagLst xmlns:p="http://schemas.openxmlformats.org/presentationml/2006/main">
  <p:tag name="KSO_WM_TEMPLATE_CATEGORY" val="custom"/>
  <p:tag name="KSO_WM_TEMPLATE_INDEX" val="20186579"/>
  <p:tag name="KSO_WM_TAG_VERSION" val="1.0"/>
  <p:tag name="KSO_WM_UNIT_TYPE" val="e"/>
  <p:tag name="KSO_WM_UNIT_INDEX" val="1"/>
  <p:tag name="KSO_WM_UNIT_ID" val="custom20186579_7*e*1"/>
  <p:tag name="KSO_WM_UNIT_LAYERLEVEL" val="1"/>
  <p:tag name="KSO_WM_UNIT_VALUE" val="1"/>
  <p:tag name="KSO_WM_UNIT_HIGHLIGHT" val="0"/>
  <p:tag name="KSO_WM_UNIT_COMPATIBLE" val="0"/>
  <p:tag name="KSO_WM_BEAUTIFY_FLAG" val="#wm#"/>
  <p:tag name="KSO_WM_UNIT_PRESET_TEXT" val="/01"/>
  <p:tag name="KSO_WM_UNIT_NOCLEAR" val="0"/>
  <p:tag name="KSO_WM_UNIT_DIAGRAM_ISNUMVISUAL" val="0"/>
  <p:tag name="KSO_WM_UNIT_DIAGRAM_ISREFERUNIT" val="0"/>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30.xml><?xml version="1.0" encoding="utf-8"?>
<p:tagLst xmlns:p="http://schemas.openxmlformats.org/presentationml/2006/main">
  <p:tag name="KSO_WM_TEMPLATE_CATEGORY" val="custom"/>
  <p:tag name="KSO_WM_TEMPLATE_INDEX" val="20186579"/>
  <p:tag name="KSO_WM_TAG_VERSION" val="1.0"/>
  <p:tag name="KSO_WM_SLIDE_ID" val="custom20186579_7"/>
  <p:tag name="KSO_WM_SLIDE_INDEX" val="7"/>
  <p:tag name="KSO_WM_SLIDE_ITEM_CNT" val="0"/>
  <p:tag name="KSO_WM_SLIDE_LAYOUT" val="a_b_e"/>
  <p:tag name="KSO_WM_SLIDE_LAYOUT_CNT" val="1_1_1"/>
  <p:tag name="KSO_WM_SLIDE_TYPE" val="sectionTitle"/>
  <p:tag name="KSO_WM_SLIDE_SUBTYPE" val="pureTxt"/>
  <p:tag name="KSO_WM_BEAUTIFY_FLAG" val="#wm#"/>
  <p:tag name="KSO_WM_TEMPLATE_SUBCATEGORY" val="0"/>
  <p:tag name="KSO_WM_TEMPLATE_MASTER_TYPE" val="1"/>
  <p:tag name="KSO_WM_TEMPLATE_COLOR_TYPE" val="1"/>
</p:tagLst>
</file>

<file path=ppt/tags/tag10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7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7"/>
  <p:tag name="KSO_WM_UNIT_VALUE" val="159"/>
  <p:tag name="KSO_WM_TEMPLATE_ASSEMBLE_XID" val="5fd0a1cd1fa9d42129dcc884"/>
  <p:tag name="KSO_WM_TEMPLATE_ASSEMBLE_GROUPID" val="5fd0a1cd1fa9d42129dcc884"/>
</p:tagLst>
</file>

<file path=ppt/tags/tag1032.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7_1*a*1"/>
  <p:tag name="KSO_WM_TEMPLATE_CATEGORY" val="diagram"/>
  <p:tag name="KSO_WM_TEMPLATE_INDEX" val="20207647"/>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3e88c2a645643f0bf04ef9857f94f7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04ee258423714fb8ab28b212234c13f4"/>
  <p:tag name="KSO_WM_UNIT_TEXT_FILL_FORE_SCHEMECOLOR_INDEX_BRIGHTNESS" val="0"/>
  <p:tag name="KSO_WM_UNIT_TEXT_FILL_FORE_SCHEMECOLOR_INDEX" val="13"/>
  <p:tag name="KSO_WM_UNIT_TEXT_FILL_TYPE" val="1"/>
  <p:tag name="KSO_WM_TEMPLATE_ASSEMBLE_XID" val="5fd0a1cd1fa9d42129dcc884"/>
  <p:tag name="KSO_WM_TEMPLATE_ASSEMBLE_GROUPID" val="5fd0a1cd1fa9d42129dcc884"/>
</p:tagLst>
</file>

<file path=ppt/tags/tag10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1*l_h_f*1_1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1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10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1*l_h_f*1_2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2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10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15339_1*l_h_i*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36.xml><?xml version="1.0" encoding="utf-8"?>
<p:tagLst xmlns:p="http://schemas.openxmlformats.org/presentationml/2006/main">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15339_1*l_h_x*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Lst>
</file>

<file path=ppt/tags/tag10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15339_1*l_h_i*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38.xml><?xml version="1.0" encoding="utf-8"?>
<p:tagLst xmlns:p="http://schemas.openxmlformats.org/presentationml/2006/main">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15339_1*l_h_x*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Lst>
</file>

<file path=ppt/tags/tag1039.xml><?xml version="1.0" encoding="utf-8"?>
<p:tagLst xmlns:p="http://schemas.openxmlformats.org/presentationml/2006/main">
  <p:tag name="KSO_WM_BEAUTIFY_FLAG" val="#wm#"/>
  <p:tag name="KSO_WM_TEMPLATE_CATEGORY" val="diagram"/>
  <p:tag name="KSO_WM_TEMPLATE_INDEX" val="20207647"/>
  <p:tag name="KSO_WM_SLIDE_LAYOUT_INFO" val="{&quot;id&quot;:&quot;2020-12-09T18:07:10&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10&quot;,&quot;margin&quot;:{&quot;bottom&quot;:0.42300000786781311,&quot;left&quot;:1.2699999809265137,&quot;right&quot;:1.2699999809265137,&quot;top&quot;:0.42300000786781311},&quot;type&quot;:0},{&quot;id&quot;:&quot;2020-12-09T18:07:10&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7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60*468"/>
  <p:tag name="KSO_WM_SLIDE_POSITION" val="0*0"/>
  <p:tag name="KSO_WM_TAG_VERSION" val="1.0"/>
  <p:tag name="KSO_WM_SLIDE_LAYOUT" val="a_d"/>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3"/>
  <p:tag name="KSO_WM_TEMPLATE_ASSEMBLE_XID" val="5fd0a1cd1fa9d42129dcc884"/>
  <p:tag name="KSO_WM_TEMPLATE_ASSEMBLE_GROUPID" val="5fd0a1cd1fa9d42129dcc884"/>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4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104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1042.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2890_1*a*1"/>
  <p:tag name="KSO_WM_TEMPLATE_CATEGORY" val="diagram"/>
  <p:tag name="KSO_WM_TEMPLATE_INDEX" val="2021289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acd38fc75de463a9bad827655297ca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8a07cbdab320434fb0267f170ea65714"/>
  <p:tag name="KSO_WM_UNIT_TEXT_FILL_FORE_SCHEMECOLOR_INDEX_BRIGHTNESS" val="0"/>
  <p:tag name="KSO_WM_UNIT_TEXT_FILL_FORE_SCHEMECOLOR_INDEX" val="13"/>
  <p:tag name="KSO_WM_UNIT_TEXT_FILL_TYPE" val="1"/>
  <p:tag name="KSO_WM_TEMPLATE_ASSEMBLE_XID" val="5fd0c5281fa9d42129dd6fd1"/>
  <p:tag name="KSO_WM_TEMPLATE_ASSEMBLE_GROUPID" val="5fd0c5281fa9d42129dd6fd1"/>
</p:tagLst>
</file>

<file path=ppt/tags/tag104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1_1"/>
  <p:tag name="KSO_WM_TEMPLATE_CATEGORY" val="diagram"/>
  <p:tag name="KSO_WM_TEMPLATE_INDEX" val="20216480"/>
  <p:tag name="KSO_WM_UNIT_LAYERLEVEL" val="1_1_1"/>
  <p:tag name="KSO_WM_TAG_VERSION" val="1.0"/>
  <p:tag name="KSO_WM_BEAUTIFY_FLAG" val="#wm#"/>
  <p:tag name="KSO_WM_UNIT_TYPE" val="l_h_i"/>
  <p:tag name="KSO_WM_UNIT_INDEX" val="1_1_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1_3"/>
  <p:tag name="KSO_WM_TEMPLATE_CATEGORY" val="diagram"/>
  <p:tag name="KSO_WM_TEMPLATE_INDEX" val="20216480"/>
  <p:tag name="KSO_WM_UNIT_LAYERLEVEL" val="1_1_1"/>
  <p:tag name="KSO_WM_TAG_VERSION" val="1.0"/>
  <p:tag name="KSO_WM_BEAUTIFY_FLAG" val="#wm#"/>
  <p:tag name="KSO_WM_UNIT_TYPE" val="l_h_i"/>
  <p:tag name="KSO_WM_UNIT_INDEX" val="1_1_3"/>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4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1_4"/>
  <p:tag name="KSO_WM_TEMPLATE_CATEGORY" val="diagram"/>
  <p:tag name="KSO_WM_TEMPLATE_INDEX" val="20216480"/>
  <p:tag name="KSO_WM_UNIT_LAYERLEVEL" val="1_1_1"/>
  <p:tag name="KSO_WM_TAG_VERSION" val="1.0"/>
  <p:tag name="KSO_WM_BEAUTIFY_FLAG" val="#wm#"/>
  <p:tag name="KSO_WM_UNIT_TYPE" val="l_h_i"/>
  <p:tag name="KSO_WM_UNIT_INDEX" val="1_1_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4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1_5"/>
  <p:tag name="KSO_WM_TEMPLATE_CATEGORY" val="diagram"/>
  <p:tag name="KSO_WM_TEMPLATE_INDEX" val="20216480"/>
  <p:tag name="KSO_WM_UNIT_LAYERLEVEL" val="1_1_1"/>
  <p:tag name="KSO_WM_TAG_VERSION" val="1.0"/>
  <p:tag name="KSO_WM_BEAUTIFY_FLAG" val="#wm#"/>
  <p:tag name="KSO_WM_UNIT_TYPE" val="l_h_i"/>
  <p:tag name="KSO_WM_UNIT_INDEX" val="1_1_5"/>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4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f*1_1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1_1"/>
  <p:tag name="KSO_WM_UNIT_TEXT_FILL_FORE_SCHEMECOLOR_INDEX_BRIGHTNESS" val="0.25"/>
  <p:tag name="KSO_WM_UNIT_TEXT_FILL_FORE_SCHEMECOLOR_INDEX" val="13"/>
  <p:tag name="KSO_WM_UNIT_TEXT_FILL_TYPE" val="1"/>
  <p:tag name="KSO_WM_UNIT_USESOURCEFORMAT_APPLY" val="1"/>
</p:tagLst>
</file>

<file path=ppt/tags/tag10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2"/>
  <p:tag name="KSO_WM_UNIT_ID" val="diagram20216480_4*l_h_i*1_1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04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3_1"/>
  <p:tag name="KSO_WM_TEMPLATE_CATEGORY" val="diagram"/>
  <p:tag name="KSO_WM_TEMPLATE_INDEX" val="20216480"/>
  <p:tag name="KSO_WM_UNIT_LAYERLEVEL" val="1_1_1"/>
  <p:tag name="KSO_WM_TAG_VERSION" val="1.0"/>
  <p:tag name="KSO_WM_BEAUTIFY_FLAG" val="#wm#"/>
  <p:tag name="KSO_WM_UNIT_TYPE" val="l_h_i"/>
  <p:tag name="KSO_WM_UNIT_INDEX" val="1_3_1"/>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5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3_3"/>
  <p:tag name="KSO_WM_TEMPLATE_CATEGORY" val="diagram"/>
  <p:tag name="KSO_WM_TEMPLATE_INDEX" val="20216480"/>
  <p:tag name="KSO_WM_UNIT_LAYERLEVEL" val="1_1_1"/>
  <p:tag name="KSO_WM_TAG_VERSION" val="1.0"/>
  <p:tag name="KSO_WM_BEAUTIFY_FLAG" val="#wm#"/>
  <p:tag name="KSO_WM_UNIT_TYPE" val="l_h_i"/>
  <p:tag name="KSO_WM_UNIT_INDEX" val="1_3_3"/>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3_4"/>
  <p:tag name="KSO_WM_TEMPLATE_CATEGORY" val="diagram"/>
  <p:tag name="KSO_WM_TEMPLATE_INDEX" val="20216480"/>
  <p:tag name="KSO_WM_UNIT_LAYERLEVEL" val="1_1_1"/>
  <p:tag name="KSO_WM_TAG_VERSION" val="1.0"/>
  <p:tag name="KSO_WM_BEAUTIFY_FLAG" val="#wm#"/>
  <p:tag name="KSO_WM_UNIT_TYPE" val="l_h_i"/>
  <p:tag name="KSO_WM_UNIT_INDEX" val="1_3_4"/>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3_5"/>
  <p:tag name="KSO_WM_TEMPLATE_CATEGORY" val="diagram"/>
  <p:tag name="KSO_WM_TEMPLATE_INDEX" val="20216480"/>
  <p:tag name="KSO_WM_UNIT_LAYERLEVEL" val="1_1_1"/>
  <p:tag name="KSO_WM_TAG_VERSION" val="1.0"/>
  <p:tag name="KSO_WM_BEAUTIFY_FLAG" val="#wm#"/>
  <p:tag name="KSO_WM_UNIT_TYPE" val="l_h_i"/>
  <p:tag name="KSO_WM_UNIT_INDEX" val="1_3_5"/>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f*1_3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3_1"/>
  <p:tag name="KSO_WM_UNIT_TEXT_FILL_FORE_SCHEMECOLOR_INDEX_BRIGHTNESS" val="0.25"/>
  <p:tag name="KSO_WM_UNIT_TEXT_FILL_FORE_SCHEMECOLOR_INDEX" val="13"/>
  <p:tag name="KSO_WM_UNIT_TEXT_FILL_TYPE" val="1"/>
  <p:tag name="KSO_WM_UNIT_USESOURCEFORMAT_APPLY" val="1"/>
</p:tagLst>
</file>

<file path=ppt/tags/tag105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2"/>
  <p:tag name="KSO_WM_UNIT_ID" val="diagram20216480_4*l_h_i*1_3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05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5_1"/>
  <p:tag name="KSO_WM_TEMPLATE_CATEGORY" val="diagram"/>
  <p:tag name="KSO_WM_TEMPLATE_INDEX" val="20216480"/>
  <p:tag name="KSO_WM_UNIT_LAYERLEVEL" val="1_1_1"/>
  <p:tag name="KSO_WM_TAG_VERSION" val="1.0"/>
  <p:tag name="KSO_WM_BEAUTIFY_FLAG" val="#wm#"/>
  <p:tag name="KSO_WM_UNIT_TYPE" val="l_h_i"/>
  <p:tag name="KSO_WM_UNIT_INDEX" val="1_5_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5_3"/>
  <p:tag name="KSO_WM_TEMPLATE_CATEGORY" val="diagram"/>
  <p:tag name="KSO_WM_TEMPLATE_INDEX" val="20216480"/>
  <p:tag name="KSO_WM_UNIT_LAYERLEVEL" val="1_1_1"/>
  <p:tag name="KSO_WM_TAG_VERSION" val="1.0"/>
  <p:tag name="KSO_WM_BEAUTIFY_FLAG" val="#wm#"/>
  <p:tag name="KSO_WM_UNIT_TYPE" val="l_h_i"/>
  <p:tag name="KSO_WM_UNIT_INDEX" val="1_5_3"/>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5_4"/>
  <p:tag name="KSO_WM_TEMPLATE_CATEGORY" val="diagram"/>
  <p:tag name="KSO_WM_TEMPLATE_INDEX" val="20216480"/>
  <p:tag name="KSO_WM_UNIT_LAYERLEVEL" val="1_1_1"/>
  <p:tag name="KSO_WM_TAG_VERSION" val="1.0"/>
  <p:tag name="KSO_WM_BEAUTIFY_FLAG" val="#wm#"/>
  <p:tag name="KSO_WM_UNIT_TYPE" val="l_h_i"/>
  <p:tag name="KSO_WM_UNIT_INDEX" val="1_5_4"/>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5_5"/>
  <p:tag name="KSO_WM_TEMPLATE_CATEGORY" val="diagram"/>
  <p:tag name="KSO_WM_TEMPLATE_INDEX" val="20216480"/>
  <p:tag name="KSO_WM_UNIT_LAYERLEVEL" val="1_1_1"/>
  <p:tag name="KSO_WM_TAG_VERSION" val="1.0"/>
  <p:tag name="KSO_WM_BEAUTIFY_FLAG" val="#wm#"/>
  <p:tag name="KSO_WM_UNIT_TYPE" val="l_h_i"/>
  <p:tag name="KSO_WM_UNIT_INDEX" val="1_5_5"/>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f*1_5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5_1"/>
  <p:tag name="KSO_WM_UNIT_TEXT_FILL_FORE_SCHEMECOLOR_INDEX_BRIGHTNESS" val="0.25"/>
  <p:tag name="KSO_WM_UNIT_TEXT_FILL_FORE_SCHEMECOLOR_INDEX" val="13"/>
  <p:tag name="KSO_WM_UNIT_TEXT_FILL_TYPE" val="1"/>
  <p:tag name="KSO_WM_UNIT_USESOURCEFORMAT_APPLY" val="1"/>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2"/>
  <p:tag name="KSO_WM_UNIT_ID" val="diagram20216480_4*l_h_i*1_5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06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2_5"/>
  <p:tag name="KSO_WM_TEMPLATE_CATEGORY" val="diagram"/>
  <p:tag name="KSO_WM_TEMPLATE_INDEX" val="20216480"/>
  <p:tag name="KSO_WM_UNIT_LAYERLEVEL" val="1_1_1"/>
  <p:tag name="KSO_WM_TAG_VERSION" val="1.0"/>
  <p:tag name="KSO_WM_BEAUTIFY_FLAG" val="#wm#"/>
  <p:tag name="KSO_WM_UNIT_TYPE" val="l_h_i"/>
  <p:tag name="KSO_WM_UNIT_INDEX" val="1_2_5"/>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2_1"/>
  <p:tag name="KSO_WM_TEMPLATE_CATEGORY" val="diagram"/>
  <p:tag name="KSO_WM_TEMPLATE_INDEX" val="20216480"/>
  <p:tag name="KSO_WM_UNIT_LAYERLEVEL" val="1_1_1"/>
  <p:tag name="KSO_WM_TAG_VERSION" val="1.0"/>
  <p:tag name="KSO_WM_BEAUTIFY_FLAG" val="#wm#"/>
  <p:tag name="KSO_WM_UNIT_TYPE" val="l_h_i"/>
  <p:tag name="KSO_WM_UNIT_INDEX" val="1_2_1"/>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2_3"/>
  <p:tag name="KSO_WM_TEMPLATE_CATEGORY" val="diagram"/>
  <p:tag name="KSO_WM_TEMPLATE_INDEX" val="20216480"/>
  <p:tag name="KSO_WM_UNIT_LAYERLEVEL" val="1_1_1"/>
  <p:tag name="KSO_WM_TAG_VERSION" val="1.0"/>
  <p:tag name="KSO_WM_BEAUTIFY_FLAG" val="#wm#"/>
  <p:tag name="KSO_WM_UNIT_TYPE" val="l_h_i"/>
  <p:tag name="KSO_WM_UNIT_INDEX" val="1_2_3"/>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2_4"/>
  <p:tag name="KSO_WM_TEMPLATE_CATEGORY" val="diagram"/>
  <p:tag name="KSO_WM_TEMPLATE_INDEX" val="20216480"/>
  <p:tag name="KSO_WM_UNIT_LAYERLEVEL" val="1_1_1"/>
  <p:tag name="KSO_WM_TAG_VERSION" val="1.0"/>
  <p:tag name="KSO_WM_BEAUTIFY_FLAG" val="#wm#"/>
  <p:tag name="KSO_WM_UNIT_TYPE" val="l_h_i"/>
  <p:tag name="KSO_WM_UNIT_INDEX" val="1_2_4"/>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f*1_2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2_1"/>
  <p:tag name="KSO_WM_UNIT_TEXT_FILL_FORE_SCHEMECOLOR_INDEX_BRIGHTNESS" val="0.25"/>
  <p:tag name="KSO_WM_UNIT_TEXT_FILL_FORE_SCHEMECOLOR_INDEX" val="13"/>
  <p:tag name="KSO_WM_UNIT_TEXT_FILL_TYPE" val="1"/>
  <p:tag name="KSO_WM_UNIT_USESOURCEFORMAT_APPLY" val="1"/>
</p:tagLst>
</file>

<file path=ppt/tags/tag106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2"/>
  <p:tag name="KSO_WM_UNIT_ID" val="diagram20216480_4*l_h_i*1_2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06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4_1"/>
  <p:tag name="KSO_WM_TEMPLATE_CATEGORY" val="diagram"/>
  <p:tag name="KSO_WM_TEMPLATE_INDEX" val="20216480"/>
  <p:tag name="KSO_WM_UNIT_LAYERLEVEL" val="1_1_1"/>
  <p:tag name="KSO_WM_TAG_VERSION" val="1.0"/>
  <p:tag name="KSO_WM_BEAUTIFY_FLAG" val="#wm#"/>
  <p:tag name="KSO_WM_UNIT_TYPE" val="l_h_i"/>
  <p:tag name="KSO_WM_UNIT_INDEX" val="1_4_1"/>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4_3"/>
  <p:tag name="KSO_WM_TEMPLATE_CATEGORY" val="diagram"/>
  <p:tag name="KSO_WM_TEMPLATE_INDEX" val="20216480"/>
  <p:tag name="KSO_WM_UNIT_LAYERLEVEL" val="1_1_1"/>
  <p:tag name="KSO_WM_TAG_VERSION" val="1.0"/>
  <p:tag name="KSO_WM_BEAUTIFY_FLAG" val="#wm#"/>
  <p:tag name="KSO_WM_UNIT_TYPE" val="l_h_i"/>
  <p:tag name="KSO_WM_UNIT_INDEX" val="1_4_3"/>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4_4"/>
  <p:tag name="KSO_WM_TEMPLATE_CATEGORY" val="diagram"/>
  <p:tag name="KSO_WM_TEMPLATE_INDEX" val="20216480"/>
  <p:tag name="KSO_WM_UNIT_LAYERLEVEL" val="1_1_1"/>
  <p:tag name="KSO_WM_TAG_VERSION" val="1.0"/>
  <p:tag name="KSO_WM_BEAUTIFY_FLAG" val="#wm#"/>
  <p:tag name="KSO_WM_UNIT_TYPE" val="l_h_i"/>
  <p:tag name="KSO_WM_UNIT_INDEX" val="1_4_4"/>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7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4_5"/>
  <p:tag name="KSO_WM_TEMPLATE_CATEGORY" val="diagram"/>
  <p:tag name="KSO_WM_TEMPLATE_INDEX" val="20216480"/>
  <p:tag name="KSO_WM_UNIT_LAYERLEVEL" val="1_1_1"/>
  <p:tag name="KSO_WM_TAG_VERSION" val="1.0"/>
  <p:tag name="KSO_WM_BEAUTIFY_FLAG" val="#wm#"/>
  <p:tag name="KSO_WM_UNIT_TYPE" val="l_h_i"/>
  <p:tag name="KSO_WM_UNIT_INDEX" val="1_4_5"/>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7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f*1_4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4_1"/>
  <p:tag name="KSO_WM_UNIT_TEXT_FILL_FORE_SCHEMECOLOR_INDEX_BRIGHTNESS" val="0.25"/>
  <p:tag name="KSO_WM_UNIT_TEXT_FILL_FORE_SCHEMECOLOR_INDEX" val="13"/>
  <p:tag name="KSO_WM_UNIT_TEXT_FILL_TYPE" val="1"/>
  <p:tag name="KSO_WM_UNIT_USESOURCEFORMAT_APPLY" val="1"/>
</p:tagLst>
</file>

<file path=ppt/tags/tag107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2"/>
  <p:tag name="KSO_WM_UNIT_ID" val="diagram20216480_4*l_h_i*1_4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073.xml><?xml version="1.0" encoding="utf-8"?>
<p:tagLst xmlns:p="http://schemas.openxmlformats.org/presentationml/2006/main">
  <p:tag name="KSO_WM_SLIDE_ID" val="diagram20212890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444"/>
  <p:tag name="KSO_WM_SLIDE_POSITION" val="48*48"/>
  <p:tag name="KSO_WM_TAG_VERSION" val="1.0"/>
  <p:tag name="KSO_WM_BEAUTIFY_FLAG" val="#wm#"/>
  <p:tag name="KSO_WM_TEMPLATE_CATEGORY" val="diagram"/>
  <p:tag name="KSO_WM_TEMPLATE_INDEX" val="20212890"/>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0&quot;,&quot;maxSize&quot;:{&quot;size1&quot;:31.100000000000001},&quot;minSize&quot;:{&quot;size1&quot;:20.100000000000001},&quot;normalSize&quot;:{&quot;size1&quot;:20.100000000000001},&quot;subLayout&quot;:[{&quot;id&quot;:&quot;2020-12-09T20:38:00&quot;,&quot;margin&quot;:{&quot;bottom&quot;:0.026000002399086952,&quot;left&quot;:1.6929999589920044,&quot;right&quot;:1.6929999589920044,&quot;top&quot;:1.6929999589920044},&quot;type&quot;:0},{&quot;id&quot;:&quot;2020-12-09T20:38:00&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3"/>
  <p:tag name="KSO_WM_TEMPLATE_ASSEMBLE_XID" val="5fd0c5281fa9d42129dd6fd1"/>
  <p:tag name="KSO_WM_TEMPLATE_ASSEMBLE_GROUPID" val="5fd0c5281fa9d42129dd6fd1"/>
</p:tagLst>
</file>

<file path=ppt/tags/tag107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4*i*0"/>
  <p:tag name="KSO_WM_UNIT_BK_DARK_LIGHT" val="2"/>
  <p:tag name="KSO_WM_UNIT_LAYERLEVEL" val="1"/>
  <p:tag name="KSO_WM_TAG_VERSION" val="1.0"/>
  <p:tag name="KSO_WM_BEAUTIFY_FLAG" val="#wm#"/>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1075.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UNIT_TYPE" val="i"/>
</p:tagLst>
</file>

<file path=ppt/tags/tag10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33_1*i*2"/>
  <p:tag name="KSO_WM_TEMPLATE_CATEGORY" val="diagram"/>
  <p:tag name="KSO_WM_TEMPLATE_INDEX" val="20217133"/>
  <p:tag name="KSO_WM_UNIT_LAYERLEVEL" val="1"/>
  <p:tag name="KSO_WM_TAG_VERSION" val="1.0"/>
  <p:tag name="KSO_WM_BEAUTIFY_FLAG" val="#wm#"/>
  <p:tag name="KSO_WM_UNIT_BLOCK" val="0"/>
  <p:tag name="KSO_WM_UNIT_SM_LIMIT_TYPE" val="2"/>
  <p:tag name="KSO_WM_UNIT_DEC_AREA_ID" val="b9171e330b4d4b75a3109fe53261697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95f9c36e2348c3ef645"/>
  <p:tag name="KSO_WM_CHIP_XID" val="5fa36d539babe8ec16f203f1"/>
  <p:tag name="KSO_WM_TEMPLATE_ASSEMBLE_XID" val="5fd0efc21fa9d42129ddc3e2"/>
  <p:tag name="KSO_WM_TEMPLATE_ASSEMBLE_GROUPID" val="5fd0efc21fa9d42129ddc3e2"/>
</p:tagLst>
</file>

<file path=ppt/tags/tag10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33_1*i*3"/>
  <p:tag name="KSO_WM_TEMPLATE_CATEGORY" val="diagram"/>
  <p:tag name="KSO_WM_TEMPLATE_INDEX" val="20217133"/>
  <p:tag name="KSO_WM_UNIT_LAYERLEVEL" val="1"/>
  <p:tag name="KSO_WM_TAG_VERSION" val="1.0"/>
  <p:tag name="KSO_WM_BEAUTIFY_FLAG" val="#wm#"/>
  <p:tag name="KSO_WM_UNIT_BLOCK" val="0"/>
  <p:tag name="KSO_WM_UNIT_SM_LIMIT_TYPE" val="2"/>
  <p:tag name="KSO_WM_UNIT_DEC_AREA_ID" val="791dc453c7ec463cbbb76f2023c9ee68"/>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95f9c36e2348c3ef645"/>
  <p:tag name="KSO_WM_CHIP_XID" val="5fa36d539babe8ec16f203f1"/>
  <p:tag name="KSO_WM_TEMPLATE_ASSEMBLE_XID" val="5fd0efc21fa9d42129ddc3e2"/>
  <p:tag name="KSO_WM_TEMPLATE_ASSEMBLE_GROUPID" val="5fd0efc21fa9d42129ddc3e2"/>
</p:tagLst>
</file>

<file path=ppt/tags/tag10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33_1*i*4"/>
  <p:tag name="KSO_WM_TEMPLATE_CATEGORY" val="diagram"/>
  <p:tag name="KSO_WM_TEMPLATE_INDEX" val="20217133"/>
  <p:tag name="KSO_WM_UNIT_LAYERLEVEL" val="1"/>
  <p:tag name="KSO_WM_TAG_VERSION" val="1.0"/>
  <p:tag name="KSO_WM_BEAUTIFY_FLAG" val="#wm#"/>
  <p:tag name="KSO_WM_UNIT_BLOCK" val="0"/>
  <p:tag name="KSO_WM_UNIT_SM_LIMIT_TYPE" val="2"/>
  <p:tag name="KSO_WM_UNIT_DEC_AREA_ID" val="120087fc6dd54088a9239f66b371b2c7"/>
  <p:tag name="KSO_WM_UNIT_DECORATE_INFO" val="{&quot;ReferentInfo&quot;:{&quot;Id&quot;:&quot;slide&quot;,&quot;X&quot;:{&quot;Pos&quot;:1},&quot;Y&quot;:{&quot;Pos&quot;:2}},&quot;DecorateInfoX&quot;:{&quot;Pos&quot;:2,&quot;IsAbs&quot;:false},&quot;DecorateInfoY&quot;:{&quot;Pos&quot;:2,&quot;IsAbs&quot;:false},&quot;DecorateInfoW&quot;:{&quot;IsAbs&quot;:false},&quot;DecorateInfoH&quot;:{&quot;IsAbs&quot;:false},&quot;whChangeMode&quot;:1}"/>
  <p:tag name="KSO_WM_CHIP_GROUPID" val="5f31095f9c36e2348c3ef645"/>
  <p:tag name="KSO_WM_CHIP_XID" val="5fa36d539babe8ec16f203f1"/>
  <p:tag name="KSO_WM_TEMPLATE_ASSEMBLE_XID" val="5fd0efc21fa9d42129ddc3e2"/>
  <p:tag name="KSO_WM_TEMPLATE_ASSEMBLE_GROUPID" val="5fd0efc21fa9d42129ddc3e2"/>
</p:tagLst>
</file>

<file path=ppt/tags/tag10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33_1*i*5"/>
  <p:tag name="KSO_WM_TEMPLATE_CATEGORY" val="diagram"/>
  <p:tag name="KSO_WM_TEMPLATE_INDEX" val="20217133"/>
  <p:tag name="KSO_WM_UNIT_LAYERLEVEL" val="1"/>
  <p:tag name="KSO_WM_TAG_VERSION" val="1.0"/>
  <p:tag name="KSO_WM_BEAUTIFY_FLAG" val="#wm#"/>
  <p:tag name="KSO_WM_UNIT_BLOCK" val="0"/>
  <p:tag name="KSO_WM_UNIT_SM_LIMIT_TYPE" val="2"/>
  <p:tag name="KSO_WM_UNIT_DEC_AREA_ID" val="d92f92e2eae74a15884aa942342f2c7e"/>
  <p:tag name="KSO_WM_UNIT_DECORATE_INFO" val="{&quot;ReferentInfo&quot;:{&quot;Id&quot;:&quot;slide&quot;,&quot;X&quot;:{&quot;Pos&quot;:1},&quot;Y&quot;:{&quot;Pos&quot;:2}},&quot;DecorateInfoX&quot;:{&quot;Pos&quot;:2,&quot;IsAbs&quot;:true},&quot;DecorateInfoY&quot;:{&quot;Pos&quot;:2,&quot;IsAbs&quot;:true},&quot;DecorateInfoW&quot;:{&quot;IsAbs&quot;:false},&quot;DecorateInfoH&quot;:{&quot;IsAbs&quot;:false},&quot;whChangeMode&quot;:1}"/>
  <p:tag name="KSO_WM_CHIP_GROUPID" val="5f31095f9c36e2348c3ef645"/>
  <p:tag name="KSO_WM_CHIP_XID" val="5fa36d539babe8ec16f203f1"/>
  <p:tag name="KSO_WM_TEMPLATE_ASSEMBLE_XID" val="5fd0efc21fa9d42129ddc3e2"/>
  <p:tag name="KSO_WM_TEMPLATE_ASSEMBLE_GROUPID" val="5fd0efc21fa9d42129ddc3e2"/>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80.xml><?xml version="1.0" encoding="utf-8"?>
<p:tagLst xmlns:p="http://schemas.openxmlformats.org/presentationml/2006/main">
  <p:tag name="KSO_WM_UNIT_ISCONTENTSTITLE" val="0"/>
  <p:tag name="KSO_WM_UNIT_ISNUMDGMTITLE" val="0"/>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diagram20217133_1*a*1"/>
  <p:tag name="KSO_WM_TEMPLATE_CATEGORY" val="diagram"/>
  <p:tag name="KSO_WM_TEMPLATE_INDEX" val="20217133"/>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078342bcb59f426b929f4cc00e0cadfa"/>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UNIT_SM_LIMIT_TYPE" val="0"/>
  <p:tag name="KSO_WM_CHIP_FILLAREA_FILL_RULE" val="{&quot;fill_align&quot;:&quot;cm&quot;,&quot;fill_mode&quot;:&quot;full&quot;,&quot;sacle_strategy&quot;:&quot;smart&quot;}"/>
  <p:tag name="KSO_WM_ASSEMBLE_CHIP_INDEX" val="5f63bfd742f1477aae5d80fc3c1f0339"/>
  <p:tag name="KSO_WM_UNIT_SUPPORT_BIG_FONT" val="1"/>
  <p:tag name="KSO_WM_UNIT_TEXT_FILL_FORE_SCHEMECOLOR_INDEX_BRIGHTNESS" val="0"/>
  <p:tag name="KSO_WM_UNIT_TEXT_FILL_FORE_SCHEMECOLOR_INDEX" val="13"/>
  <p:tag name="KSO_WM_UNIT_TEXT_FILL_TYPE" val="1"/>
  <p:tag name="KSO_WM_TEMPLATE_ASSEMBLE_XID" val="5fd0efc21fa9d42129ddc3e2"/>
  <p:tag name="KSO_WM_TEMPLATE_ASSEMBLE_GROUPID" val="5fd0efc21fa9d42129ddc3e2"/>
</p:tagLst>
</file>

<file path=ppt/tags/tag108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33_1*f*1"/>
  <p:tag name="KSO_WM_TEMPLATE_CATEGORY" val="diagram"/>
  <p:tag name="KSO_WM_TEMPLATE_INDEX" val="20217133"/>
  <p:tag name="KSO_WM_UNIT_LAYERLEVEL" val="1"/>
  <p:tag name="KSO_WM_TAG_VERSION" val="1.0"/>
  <p:tag name="KSO_WM_BEAUTIFY_FLAG" val="#wm#"/>
  <p:tag name="KSO_WM_UNIT_DEFAULT_FONT" val="14;20;2"/>
  <p:tag name="KSO_WM_UNIT_BLOCK" val="0"/>
  <p:tag name="KSO_WM_UNIT_VALUE" val="221"/>
  <p:tag name="KSO_WM_UNIT_SHOW_EDIT_AREA_INDICATION" val="1"/>
  <p:tag name="KSO_WM_CHIP_GROUPID" val="5e6b05596848fb12bee65ac8"/>
  <p:tag name="KSO_WM_CHIP_XID" val="5e6b05596848fb12bee65aca"/>
  <p:tag name="KSO_WM_UNIT_DEC_AREA_ID" val="2d0e36157d5f47059ab3bcf1afcaf284"/>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UNIT_SM_LIMIT_TYPE" val="0"/>
  <p:tag name="KSO_WM_CHIP_FILLAREA_FILL_RULE" val="{&quot;fill_align&quot;:&quot;cm&quot;,&quot;fill_mode&quot;:&quot;full&quot;,&quot;sacle_strategy&quot;:&quot;smart&quot;}"/>
  <p:tag name="KSO_WM_ASSEMBLE_CHIP_INDEX" val="e6f9a2cc74b44a1aab9c8d6f6c4b9de0"/>
  <p:tag name="KSO_WM_UNIT_SUPPORT_BIG_FONT" val="1"/>
  <p:tag name="KSO_WM_UNIT_SUPPORT_UNIT_TYPE" val="[&quot;l&quot;,&quot;m&quot;,&quot;n&quot;,&quot;o&quot;,&quot;p&quot;,&quot;q&quot;,&quot;r&quot;,&quot;δ&quot;,&quot;ε&quot;,&quot;ζ&quot;,&quot;η&quot;,&quot;d&quot;,&quot;β&quot;,&quot;θ&quot;]"/>
  <p:tag name="KSO_WM_UNIT_TEXT_FILL_FORE_SCHEMECOLOR_INDEX_BRIGHTNESS" val="0.25"/>
  <p:tag name="KSO_WM_UNIT_TEXT_FILL_FORE_SCHEMECOLOR_INDEX" val="13"/>
  <p:tag name="KSO_WM_UNIT_TEXT_FILL_TYPE" val="1"/>
  <p:tag name="KSO_WM_TEMPLATE_ASSEMBLE_XID" val="5fd0efc21fa9d42129ddc3e2"/>
  <p:tag name="KSO_WM_TEMPLATE_ASSEMBLE_GROUPID" val="5fd0efc21fa9d42129ddc3e2"/>
</p:tagLst>
</file>

<file path=ppt/tags/tag1082.xml><?xml version="1.0" encoding="utf-8"?>
<p:tagLst xmlns:p="http://schemas.openxmlformats.org/presentationml/2006/main">
  <p:tag name="KSO_WM_SLIDE_ID" val="diagram20217133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2*540"/>
  <p:tag name="KSO_WM_SLIDE_POSITION" val="48*0"/>
  <p:tag name="KSO_WM_TAG_VERSION" val="1.0"/>
  <p:tag name="KSO_WM_BEAUTIFY_FLAG" val="#wm#"/>
  <p:tag name="KSO_WM_TEMPLATE_CATEGORY" val="diagram"/>
  <p:tag name="KSO_WM_TEMPLATE_INDEX" val="20217133"/>
  <p:tag name="KSO_WM_SLIDE_LAYOUT" val="a_f"/>
  <p:tag name="KSO_WM_SLIDE_LAYOUT_CNT" val="1_1"/>
  <p:tag name="KSO_WM_SLIDE_LAYOUT_INFO" val="{&quot;direction&quot;:1,&quot;id&quot;:&quot;2020-12-09T23:39:47&quot;,&quot;maxSize&quot;:{&quot;size1&quot;:48.700000000000003},&quot;minSize&quot;:{&quot;size1&quot;:48.700000000000003},&quot;normalSize&quot;:{&quot;size1&quot;:48.700000000000003},&quot;subLayout&quot;:[{&quot;id&quot;:&quot;2020-12-09T23:39:47&quot;,&quot;margin&quot;:{&quot;bottom&quot;:5.5029997825622559,&quot;left&quot;:2.9630000591278076,&quot;right&quot;:2.9630000591278076,&quot;top&quot;:5.5029997825622559},&quot;type&quot;:0},{&quot;backgroundInfo&quot;:[{&quot;bottom&quot;:0,&quot;bottomAbs&quot;:false,&quot;left&quot;:0,&quot;leftAbs&quot;:false,&quot;right&quot;:0,&quot;rightAbs&quot;:false,&quot;top&quot;:0,&quot;topAbs&quot;:false,&quot;type&quot;:&quot;leftRight&quot;}],&quot;id&quot;:&quot;2020-12-09T23:39:47&quot;,&quot;margin&quot;:{&quot;bottom&quot;:2.5399999618530273,&quot;left&quot;:2.5659999847412109,&quot;right&quot;:2.5399999618530273,&quot;top&quot;:2.5399999618530273},&quot;type&quot;:0}],&quot;type&quot;:0}"/>
  <p:tag name="KSO_WM_SLIDE_BACKGROUND" val="[&quot;leftRight&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36d539babe8ec16f203f1"/>
  <p:tag name="KSO_WM_CHIP_FILLPROP" val="[[{&quot;text_align&quot;:&quot;lm&quot;,&quot;text_direction&quot;:&quot;horizontal&quot;,&quot;support_big_font&quot;:true,&quot;fill_id&quot;:&quot;f9dfab74f94a4bb584c528b40b4cf250&quot;,&quot;fill_align&quot;:&quot;cm&quot;,&quot;chip_types&quot;:[&quot;text&quot;,&quot;header&quot;]},{&quot;text_align&quot;:&quot;lm&quot;,&quot;text_direction&quot;:&quot;horizontal&quot;,&quot;support_features&quot;:[&quot;collage&quot;,&quot;carousel&quot;],&quot;support_big_font&quot;:true,&quot;fill_id&quot;:&quot;e040e35873354f818e744026b452954f&quot;,&quot;fill_align&quot;:&quot;cm&quot;,&quot;chip_types&quot;:[&quot;diagram&quot;,&quot;text&quot;,&quot;picture&quot;,&quot;table&quot;,&quot;video&quot;]}]]"/>
  <p:tag name="KSO_WM_CHIP_DECFILLPROP" val="[]"/>
  <p:tag name="KSO_WM_CHIP_GROUPID" val="5f31095f9c36e2348c3ef645"/>
  <p:tag name="KSO_WM_SLIDE_BK_DARK_LIGHT" val="2"/>
  <p:tag name="KSO_WM_SLIDE_BACKGROUND_TYPE" val="leftRight"/>
  <p:tag name="KSO_WM_SLIDE_SUPPORT_FEATURE_TYPE" val="0"/>
  <p:tag name="KSO_WM_TEMPLATE_ASSEMBLE_XID" val="5fd0efc21fa9d42129ddc3e2"/>
  <p:tag name="KSO_WM_TEMPLATE_ASSEMBLE_GROUPID" val="5fd0efc21fa9d42129ddc3e2"/>
</p:tagLst>
</file>

<file path=ppt/tags/tag108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460_1*ζ_h_i*1_1_1"/>
  <p:tag name="KSO_WM_TEMPLATE_CATEGORY" val="diagram"/>
  <p:tag name="KSO_WM_TEMPLATE_INDEX" val="20215460"/>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TEXT_FILL_FORE_SCHEMECOLOR_INDEX_BRIGHTNESS" val="0"/>
  <p:tag name="KSO_WM_UNIT_TEXT_FILL_FORE_SCHEMECOLOR_INDEX" val="2"/>
  <p:tag name="KSO_WM_UNIT_TEXT_FILL_TYPE" val="1"/>
</p:tagLst>
</file>

<file path=ppt/tags/tag1084.xml><?xml version="1.0" encoding="utf-8"?>
<p:tagLst xmlns:p="http://schemas.openxmlformats.org/presentationml/2006/main">
  <p:tag name="KSO_WM_UNIT_VALUE" val="986*2510"/>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460_1*ζ_h_d*1_1_1"/>
  <p:tag name="KSO_WM_TEMPLATE_CATEGORY" val="diagram"/>
  <p:tag name="KSO_WM_TEMPLATE_INDEX" val="20215460"/>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Lst>
</file>

<file path=ppt/tags/tag108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460_1*ζ_h_i*1_1_2"/>
  <p:tag name="KSO_WM_TEMPLATE_CATEGORY" val="diagram"/>
  <p:tag name="KSO_WM_TEMPLATE_INDEX" val="20215460"/>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86.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093_1*a*1"/>
  <p:tag name="KSO_WM_TEMPLATE_CATEGORY" val="diagram"/>
  <p:tag name="KSO_WM_TEMPLATE_INDEX" val="20217093"/>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323f434ba07745e3bfe4ddea14cbbe3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35dcf031e8174df999dc749441da2588"/>
  <p:tag name="KSO_WM_UNIT_TEXT_FILL_FORE_SCHEMECOLOR_INDEX_BRIGHTNESS" val="0"/>
  <p:tag name="KSO_WM_UNIT_TEXT_FILL_FORE_SCHEMECOLOR_INDEX" val="13"/>
  <p:tag name="KSO_WM_UNIT_TEXT_FILL_TYPE" val="1"/>
  <p:tag name="KSO_WM_TEMPLATE_ASSEMBLE_XID" val="5fd1064c1fa9d42129ddd876"/>
  <p:tag name="KSO_WM_TEMPLATE_ASSEMBLE_GROUPID" val="5fd1064c1fa9d42129ddd876"/>
</p:tagLst>
</file>

<file path=ppt/tags/tag1087.xml><?xml version="1.0" encoding="utf-8"?>
<p:tagLst xmlns:p="http://schemas.openxmlformats.org/presentationml/2006/main">
  <p:tag name="KSO_WM_UNIT_TEXT_SUBTYPE" val="a"/>
  <p:tag name="KSO_WM_UNIT_SUBTYPE" val="a"/>
  <p:tag name="KSO_WM_UNIT_PRESET_TEXT" val="单击此处添加正文。"/>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93_1*f*1"/>
  <p:tag name="KSO_WM_TEMPLATE_CATEGORY" val="diagram"/>
  <p:tag name="KSO_WM_TEMPLATE_INDEX" val="20217093"/>
  <p:tag name="KSO_WM_UNIT_LAYERLEVEL" val="1"/>
  <p:tag name="KSO_WM_TAG_VERSION" val="1.0"/>
  <p:tag name="KSO_WM_BEAUTIFY_FLAG" val="#wm#"/>
  <p:tag name="KSO_WM_UNIT_DEFAULT_FONT" val="14;20;2"/>
  <p:tag name="KSO_WM_UNIT_BLOCK" val="0"/>
  <p:tag name="KSO_WM_UNIT_VALUE" val="38"/>
  <p:tag name="KSO_WM_UNIT_SHOW_EDIT_AREA_INDICATION" val="1"/>
  <p:tag name="KSO_WM_CHIP_GROUPID" val="5e6b05596848fb12bee65ac8"/>
  <p:tag name="KSO_WM_CHIP_XID" val="5e6b05596848fb12bee65aca"/>
  <p:tag name="KSO_WM_UNIT_DEC_AREA_ID" val="5726440c8fb44ee58b8a9e2a6e8b88f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82ed02c23954ba6b68fb7057a2c0087"/>
  <p:tag name="KSO_WM_UNIT_TEXT_FILL_FORE_SCHEMECOLOR_INDEX_BRIGHTNESS" val="0.25"/>
  <p:tag name="KSO_WM_UNIT_TEXT_FILL_FORE_SCHEMECOLOR_INDEX" val="13"/>
  <p:tag name="KSO_WM_UNIT_TEXT_FILL_TYPE" val="1"/>
  <p:tag name="KSO_WM_TEMPLATE_ASSEMBLE_XID" val="5fd1064c1fa9d42129ddd876"/>
  <p:tag name="KSO_WM_TEMPLATE_ASSEMBLE_GROUPID" val="5fd1064c1fa9d42129ddd876"/>
</p:tagLst>
</file>

<file path=ppt/tags/tag1088.xml><?xml version="1.0" encoding="utf-8"?>
<p:tagLst xmlns:p="http://schemas.openxmlformats.org/presentationml/2006/main">
  <p:tag name="KSO_WM_BEAUTIFY_FLAG" val="#wm#"/>
  <p:tag name="KSO_WM_TEMPLATE_CATEGORY" val="diagram"/>
  <p:tag name="KSO_WM_TEMPLATE_INDEX" val="20217093"/>
  <p:tag name="KSO_WM_SLIDE_ID" val="diagram20217093_1"/>
  <p:tag name="KSO_WM_TEMPLATE_SUBCATEGORY" val="21"/>
  <p:tag name="KSO_WM_TEMPLATE_MASTER_TYPE" val="0"/>
  <p:tag name="KSO_WM_TEMPLATE_COLOR_TYPE" val="1"/>
  <p:tag name="KSO_WM_SLIDE_ITEM_CNT" val="0"/>
  <p:tag name="KSO_WM_SLIDE_INDEX" val="1"/>
  <p:tag name="KSO_WM_TAG_VERSION" val="1.0"/>
  <p:tag name="KSO_WM_SLIDE_LAYOUT" val="a_d_f"/>
  <p:tag name="KSO_WM_SLIDE_LAYOUT_CNT" val="1_1_1"/>
  <p:tag name="KSO_WM_SLIDE_LAYOUT_INFO" val="{&quot;id&quot;:&quot;2020-12-10T01:15:57&quot;,&quot;maxSize&quot;:{&quot;size1&quot;:39.899999999999999},&quot;minSize&quot;:{&quot;size1&quot;:39.899999999999999},&quot;normalSize&quot;:{&quot;size1&quot;:39.899999999999999},&quot;subLayout&quot;:[{&quot;id&quot;:&quot;2020-12-10T01:15:57&quot;,&quot;maxSize&quot;:{&quot;size1&quot;:61},&quot;minSize&quot;:{&quot;size1&quot;:50.200000000000003},&quot;normalSize&quot;:{&quot;size1&quot;:55.576255453448439},&quot;subLayout&quot;:[{&quot;id&quot;:&quot;2020-12-10T01:15:57&quot;,&quot;margin&quot;:{&quot;bottom&quot;:0.3970000147819519,&quot;left&quot;:3.3870000839233398,&quot;right&quot;:3.3870000839233398,&quot;top&quot;:1.6929999589920044},&quot;type&quot;:0},{&quot;id&quot;:&quot;2020-12-10T01:15:57&quot;,&quot;margin&quot;:{&quot;bottom&quot;:1.2510000467300415,&quot;left&quot;:3.3870000839233398,&quot;right&quot;:3.3870000839233398,&quot;top&quot;:0.026000002399086952},&quot;type&quot;:0}],&quot;type&quot;:0},{&quot;id&quot;:&quot;2020-12-10T01:15:57&quot;,&quot;type&quot;:0}],&quot;type&quot;:0}"/>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e02bc998712faa657ac26"/>
  <p:tag name="KSO_WM_CHIP_FILLPROP" val="[[{&quot;text_align&quot;:&quot;cm&quot;,&quot;text_direction&quot;:&quot;horizontal&quot;,&quot;support_features&quot;:[&quot;creativepic&quot;],&quot;support_big_font&quot;:false,&quot;picture_toward&quot;:1,&quot;picture_dockside&quot;:[&quot;cb&quot;,&quot;rm&quot;,&quot;lm&quot;],&quot;fill_id&quot;:&quot;18fc10e60a1c4b19ae595e42ebee4e3b&quot;,&quot;fill_align&quot;:&quot;cm&quot;,&quot;chip_types&quot;:[&quot;picture&quot;]},{&quot;text_align&quot;:&quot;cm&quot;,&quot;text_direction&quot;:&quot;horizontal&quot;,&quot;support_big_font&quot;:false,&quot;picture_toward&quot;:0,&quot;picture_dockside&quot;:[],&quot;fill_id&quot;:&quot;7d169704a1c34e358734a181691da8d8&quot;,&quot;fill_align&quot;:&quot;cm&quot;,&quot;chip_types&quot;:[&quot;header&quot;]},{&quot;text_align&quot;:&quot;cm&quot;,&quot;text_direction&quot;:&quot;horizontal&quot;,&quot;support_big_font&quot;:false,&quot;picture_toward&quot;:0,&quot;picture_dockside&quot;:[],&quot;fill_id&quot;:&quot;fbe590f22a4c43e4b6c1bc3d7f75496b&quot;,&quot;fill_align&quot;:&quot;cm&quot;,&quot;chip_types&quot;:[&quot;text&quot;]}]]"/>
  <p:tag name="KSO_WM_CHIP_DECFILLPROP" val="[]"/>
  <p:tag name="KSO_WM_SLIDE_TYPE" val="text"/>
  <p:tag name="KSO_WM_SLIDE_SIZE" val="960*491"/>
  <p:tag name="KSO_WM_SLIDE_POSITION" val="0*48"/>
  <p:tag name="KSO_WM_CHIP_GROUPID" val="5fae02bc998712faa657ac25"/>
  <p:tag name="KSO_WM_SLIDE_BK_DARK_LIGHT" val="2"/>
  <p:tag name="KSO_WM_SLIDE_BACKGROUND_TYPE" val="general"/>
  <p:tag name="KSO_WM_SLIDE_SUPPORT_FEATURE_TYPE" val="8"/>
  <p:tag name="KSO_WM_SLIDE_SUBTYPE" val="picTxt"/>
  <p:tag name="KSO_WM_TEMPLATE_ASSEMBLE_XID" val="5fd1064c1fa9d42129ddd876"/>
  <p:tag name="KSO_WM_TEMPLATE_ASSEMBLE_GROUPID" val="5fd1064c1fa9d42129ddd876"/>
</p:tagLst>
</file>

<file path=ppt/tags/tag10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91.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111_1*a*1"/>
  <p:tag name="KSO_WM_TEMPLATE_CATEGORY" val="diagram"/>
  <p:tag name="KSO_WM_TEMPLATE_INDEX" val="2021711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8d8b01e1e7e4b479639d475cc8647a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30bc1f44150437ab5bf1b076834de33"/>
  <p:tag name="KSO_WM_UNIT_TEXT_FILL_FORE_SCHEMECOLOR_INDEX_BRIGHTNESS" val="0"/>
  <p:tag name="KSO_WM_UNIT_TEXT_FILL_FORE_SCHEMECOLOR_INDEX" val="13"/>
  <p:tag name="KSO_WM_UNIT_TEXT_FILL_TYPE" val="1"/>
  <p:tag name="KSO_WM_TEMPLATE_ASSEMBLE_XID" val="5fd107111fa9d42129ddd8f9"/>
  <p:tag name="KSO_WM_TEMPLATE_ASSEMBLE_GROUPID" val="5fd107111fa9d42129ddd8f9"/>
</p:tagLst>
</file>

<file path=ppt/tags/tag1092.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11_1*f*1"/>
  <p:tag name="KSO_WM_TEMPLATE_CATEGORY" val="diagram"/>
  <p:tag name="KSO_WM_TEMPLATE_INDEX" val="20217111"/>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8f4ed03b786c4c2bb14fa9339887e1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07e0d0d035c4517b54f97107f028c7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107111fa9d42129ddd8f9"/>
  <p:tag name="KSO_WM_TEMPLATE_ASSEMBLE_GROUPID" val="5fd107111fa9d42129ddd8f9"/>
</p:tagLst>
</file>

<file path=ppt/tags/tag10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111_1*i*1"/>
  <p:tag name="KSO_WM_TEMPLATE_CATEGORY" val="diagram"/>
  <p:tag name="KSO_WM_TEMPLATE_INDEX" val="20217111"/>
  <p:tag name="KSO_WM_UNIT_LAYERLEVEL" val="1"/>
  <p:tag name="KSO_WM_TAG_VERSION" val="1.0"/>
  <p:tag name="KSO_WM_BEAUTIFY_FLAG" val="#wm#"/>
  <p:tag name="KSO_WM_UNIT_BLOCK" val="0"/>
  <p:tag name="KSO_WM_UNIT_SM_LIMIT_TYPE" val="2"/>
  <p:tag name="KSO_WM_UNIT_DEC_AREA_ID" val="febec62ec89d4fae899d9e38d57c0fd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11_1*i*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11_1*i*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11_1*i*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11_1*i*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17111_1*i*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17111_1*i*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17111_1*i*8"/>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17111_1*i*9"/>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17111_1*i*10"/>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1"/>
  <p:tag name="KSO_WM_UNIT_ID" val="diagram20217111_1*i*11"/>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2"/>
  <p:tag name="KSO_WM_UNIT_ID" val="diagram20217111_1*i*1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3"/>
  <p:tag name="KSO_WM_UNIT_ID" val="diagram20217111_1*i*1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diagram20217111_1*i*1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5"/>
  <p:tag name="KSO_WM_UNIT_ID" val="diagram20217111_1*i*1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6"/>
  <p:tag name="KSO_WM_UNIT_ID" val="diagram20217111_1*i*1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7"/>
  <p:tag name="KSO_WM_UNIT_ID" val="diagram20217111_1*i*1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10.xml><?xml version="1.0" encoding="utf-8"?>
<p:tagLst xmlns:p="http://schemas.openxmlformats.org/presentationml/2006/main">
  <p:tag name="KSO_WM_BEAUTIFY_FLAG" val="#wm#"/>
  <p:tag name="KSO_WM_TEMPLATE_CATEGORY" val="diagram"/>
  <p:tag name="KSO_WM_TEMPLATE_INDEX" val="20217111"/>
  <p:tag name="KSO_WM_SLIDE_ID" val="diagram20217111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TAG_VERSION" val="1.0"/>
  <p:tag name="KSO_WM_SLIDE_LAYOUT" val="a_f"/>
  <p:tag name="KSO_WM_SLIDE_LAYOUT_CNT" val="1_1"/>
  <p:tag name="KSO_WM_TEMPLATE_THUMBS_INDEX" val="1、4、7、12、13、14、15、16、17、18、20、24、25、28、33、36、40、43、44"/>
  <p:tag name="KSO_WM_SLIDE_SIZE" val="888*468"/>
  <p:tag name="KSO_WM_SLIDE_POSITION" val="36*36"/>
  <p:tag name="KSO_WM_SLIDE_LAYOUT_INFO" val="{&quot;backgroundInfo&quot;:[{&quot;bottom&quot;:0,&quot;bottomAbs&quot;:false,&quot;left&quot;:0,&quot;leftAbs&quot;:false,&quot;right&quot;:0,&quot;rightAbs&quot;:false,&quot;top&quot;:0,&quot;topAbs&quot;:false,&quot;type&quot;:&quot;general&quot;}],&quot;id&quot;:&quot;2020-12-10T01:19:13&quot;,&quot;maxSize&quot;:{&quot;size1&quot;:33.299650680520394},&quot;minSize&quot;:{&quot;size1&quot;:24.599650680520401},&quot;normalSize&quot;:{&quot;size1&quot;:24.599650680520401},&quot;subLayout&quot;:[{&quot;id&quot;:&quot;2020-12-10T01:19:13&quot;,&quot;margin&quot;:{&quot;bottom&quot;:0.026000002399086952,&quot;left&quot;:4.6570000648498535,&quot;right&quot;:4.6570000648498535,&quot;top&quot;:2.5399999618530273},&quot;type&quot;:0},{&quot;id&quot;:&quot;2020-12-10T01:19:13&quot;,&quot;margin&quot;:{&quot;bottom&quot;:2.5399999618530273,&quot;left&quot;:4.6570000648498535,&quot;right&quot;:4.6570000648498535,&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c5e83f310219e61717cdf3"/>
  <p:tag name="KSO_WM_CHIP_FILLPROP" val="[[{&quot;text_align&quot;:&quot;cm&quot;,&quot;text_direction&quot;:&quot;horizontal&quot;,&quot;support_big_font&quot;:false,&quot;picture_toward&quot;:0,&quot;picture_dockside&quot;:[],&quot;fill_id&quot;:&quot;ba3ff9d51a534949a36d761c038b2272&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385b67bca2024cfd9b21355f5a1f21ce&quot;,&quot;fill_align&quot;:&quot;cm&quot;,&quot;chip_types&quot;:[&quot;diagram&quot;,&quot;pictext&quot;,&quot;text&quot;,&quot;picture&quot;,&quot;chart&quot;,&quot;table&quot;,&quot;video&quot;]}]]"/>
  <p:tag name="KSO_WM_CHIP_DECFILLPROP" val="[]"/>
  <p:tag name="KSO_WM_CHIP_GROUPID" val="5fc5e83f310219e61717cdf2"/>
  <p:tag name="KSO_WM_SLIDE_BK_DARK_LIGHT" val="2"/>
  <p:tag name="KSO_WM_SLIDE_BACKGROUND_TYPE" val="general"/>
  <p:tag name="KSO_WM_SLIDE_SUPPORT_FEATURE_TYPE" val="0"/>
  <p:tag name="KSO_WM_TEMPLATE_ASSEMBLE_XID" val="5fd107111fa9d42129ddd8f9"/>
  <p:tag name="KSO_WM_TEMPLATE_ASSEMBLE_GROUPID" val="5fd107111fa9d42129ddd8f9"/>
</p:tagLst>
</file>

<file path=ppt/tags/tag1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13.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111_1*a*1"/>
  <p:tag name="KSO_WM_TEMPLATE_CATEGORY" val="diagram"/>
  <p:tag name="KSO_WM_TEMPLATE_INDEX" val="2021711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8d8b01e1e7e4b479639d475cc8647a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30bc1f44150437ab5bf1b076834de33"/>
  <p:tag name="KSO_WM_UNIT_TEXT_FILL_FORE_SCHEMECOLOR_INDEX_BRIGHTNESS" val="0"/>
  <p:tag name="KSO_WM_UNIT_TEXT_FILL_FORE_SCHEMECOLOR_INDEX" val="13"/>
  <p:tag name="KSO_WM_UNIT_TEXT_FILL_TYPE" val="1"/>
  <p:tag name="KSO_WM_TEMPLATE_ASSEMBLE_XID" val="5fd107111fa9d42129ddd8f9"/>
  <p:tag name="KSO_WM_TEMPLATE_ASSEMBLE_GROUPID" val="5fd107111fa9d42129ddd8f9"/>
</p:tagLst>
</file>

<file path=ppt/tags/tag111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11_1*f*1"/>
  <p:tag name="KSO_WM_TEMPLATE_CATEGORY" val="diagram"/>
  <p:tag name="KSO_WM_TEMPLATE_INDEX" val="20217111"/>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8f4ed03b786c4c2bb14fa9339887e1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07e0d0d035c4517b54f97107f028c7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107111fa9d42129ddd8f9"/>
  <p:tag name="KSO_WM_TEMPLATE_ASSEMBLE_GROUPID" val="5fd107111fa9d42129ddd8f9"/>
</p:tagLst>
</file>

<file path=ppt/tags/tag1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111_1*i*1"/>
  <p:tag name="KSO_WM_TEMPLATE_CATEGORY" val="diagram"/>
  <p:tag name="KSO_WM_TEMPLATE_INDEX" val="20217111"/>
  <p:tag name="KSO_WM_UNIT_LAYERLEVEL" val="1"/>
  <p:tag name="KSO_WM_TAG_VERSION" val="1.0"/>
  <p:tag name="KSO_WM_BEAUTIFY_FLAG" val="#wm#"/>
  <p:tag name="KSO_WM_UNIT_BLOCK" val="0"/>
  <p:tag name="KSO_WM_UNIT_SM_LIMIT_TYPE" val="2"/>
  <p:tag name="KSO_WM_UNIT_DEC_AREA_ID" val="febec62ec89d4fae899d9e38d57c0fd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11_1*i*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11_1*i*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11_1*i*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11_1*i*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17111_1*i*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17111_1*i*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17111_1*i*8"/>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17111_1*i*9"/>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17111_1*i*10"/>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1"/>
  <p:tag name="KSO_WM_UNIT_ID" val="diagram20217111_1*i*11"/>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2"/>
  <p:tag name="KSO_WM_UNIT_ID" val="diagram20217111_1*i*1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3"/>
  <p:tag name="KSO_WM_UNIT_ID" val="diagram20217111_1*i*1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diagram20217111_1*i*1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5"/>
  <p:tag name="KSO_WM_UNIT_ID" val="diagram20217111_1*i*1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6"/>
  <p:tag name="KSO_WM_UNIT_ID" val="diagram20217111_1*i*1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7"/>
  <p:tag name="KSO_WM_UNIT_ID" val="diagram20217111_1*i*1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32.xml><?xml version="1.0" encoding="utf-8"?>
<p:tagLst xmlns:p="http://schemas.openxmlformats.org/presentationml/2006/main">
  <p:tag name="KSO_WM_BEAUTIFY_FLAG" val="#wm#"/>
  <p:tag name="KSO_WM_TEMPLATE_CATEGORY" val="diagram"/>
  <p:tag name="KSO_WM_TEMPLATE_INDEX" val="20217111"/>
  <p:tag name="KSO_WM_SLIDE_ID" val="diagram20217111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TAG_VERSION" val="1.0"/>
  <p:tag name="KSO_WM_SLIDE_LAYOUT" val="a_f"/>
  <p:tag name="KSO_WM_SLIDE_LAYOUT_CNT" val="1_1"/>
  <p:tag name="KSO_WM_TEMPLATE_THUMBS_INDEX" val="1、4、7、12、13、14、15、16、17、18、20、24、25、28、33、36、40、43、44"/>
  <p:tag name="KSO_WM_SLIDE_SIZE" val="888*468"/>
  <p:tag name="KSO_WM_SLIDE_POSITION" val="36*36"/>
  <p:tag name="KSO_WM_SLIDE_LAYOUT_INFO" val="{&quot;backgroundInfo&quot;:[{&quot;bottom&quot;:0,&quot;bottomAbs&quot;:false,&quot;left&quot;:0,&quot;leftAbs&quot;:false,&quot;right&quot;:0,&quot;rightAbs&quot;:false,&quot;top&quot;:0,&quot;topAbs&quot;:false,&quot;type&quot;:&quot;general&quot;}],&quot;id&quot;:&quot;2020-12-10T01:19:13&quot;,&quot;maxSize&quot;:{&quot;size1&quot;:33.299650680520394},&quot;minSize&quot;:{&quot;size1&quot;:24.599650680520401},&quot;normalSize&quot;:{&quot;size1&quot;:24.599650680520401},&quot;subLayout&quot;:[{&quot;id&quot;:&quot;2020-12-10T01:19:13&quot;,&quot;margin&quot;:{&quot;bottom&quot;:0.026000002399086952,&quot;left&quot;:4.6570000648498535,&quot;right&quot;:4.6570000648498535,&quot;top&quot;:2.5399999618530273},&quot;type&quot;:0},{&quot;id&quot;:&quot;2020-12-10T01:19:13&quot;,&quot;margin&quot;:{&quot;bottom&quot;:2.5399999618530273,&quot;left&quot;:4.6570000648498535,&quot;right&quot;:4.6570000648498535,&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c5e83f310219e61717cdf3"/>
  <p:tag name="KSO_WM_CHIP_FILLPROP" val="[[{&quot;text_align&quot;:&quot;cm&quot;,&quot;text_direction&quot;:&quot;horizontal&quot;,&quot;support_big_font&quot;:false,&quot;picture_toward&quot;:0,&quot;picture_dockside&quot;:[],&quot;fill_id&quot;:&quot;ba3ff9d51a534949a36d761c038b2272&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385b67bca2024cfd9b21355f5a1f21ce&quot;,&quot;fill_align&quot;:&quot;cm&quot;,&quot;chip_types&quot;:[&quot;diagram&quot;,&quot;pictext&quot;,&quot;text&quot;,&quot;picture&quot;,&quot;chart&quot;,&quot;table&quot;,&quot;video&quot;]}]]"/>
  <p:tag name="KSO_WM_CHIP_DECFILLPROP" val="[]"/>
  <p:tag name="KSO_WM_CHIP_GROUPID" val="5fc5e83f310219e61717cdf2"/>
  <p:tag name="KSO_WM_SLIDE_BK_DARK_LIGHT" val="2"/>
  <p:tag name="KSO_WM_SLIDE_BACKGROUND_TYPE" val="general"/>
  <p:tag name="KSO_WM_SLIDE_SUPPORT_FEATURE_TYPE" val="0"/>
  <p:tag name="KSO_WM_TEMPLATE_ASSEMBLE_XID" val="5fd107111fa9d42129ddd8f9"/>
  <p:tag name="KSO_WM_TEMPLATE_ASSEMBLE_GROUPID" val="5fd107111fa9d42129ddd8f9"/>
</p:tagLst>
</file>

<file path=ppt/tags/tag1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35.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111_1*a*1"/>
  <p:tag name="KSO_WM_TEMPLATE_CATEGORY" val="diagram"/>
  <p:tag name="KSO_WM_TEMPLATE_INDEX" val="2021711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8d8b01e1e7e4b479639d475cc8647a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30bc1f44150437ab5bf1b076834de33"/>
  <p:tag name="KSO_WM_UNIT_TEXT_FILL_FORE_SCHEMECOLOR_INDEX_BRIGHTNESS" val="0"/>
  <p:tag name="KSO_WM_UNIT_TEXT_FILL_FORE_SCHEMECOLOR_INDEX" val="13"/>
  <p:tag name="KSO_WM_UNIT_TEXT_FILL_TYPE" val="1"/>
  <p:tag name="KSO_WM_TEMPLATE_ASSEMBLE_XID" val="5fd107111fa9d42129ddd8f9"/>
  <p:tag name="KSO_WM_TEMPLATE_ASSEMBLE_GROUPID" val="5fd107111fa9d42129ddd8f9"/>
</p:tagLst>
</file>

<file path=ppt/tags/tag1136.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11_1*f*1"/>
  <p:tag name="KSO_WM_TEMPLATE_CATEGORY" val="diagram"/>
  <p:tag name="KSO_WM_TEMPLATE_INDEX" val="20217111"/>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8f4ed03b786c4c2bb14fa9339887e1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07e0d0d035c4517b54f97107f028c7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107111fa9d42129ddd8f9"/>
  <p:tag name="KSO_WM_TEMPLATE_ASSEMBLE_GROUPID" val="5fd107111fa9d42129ddd8f9"/>
</p:tagLst>
</file>

<file path=ppt/tags/tag1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111_1*i*1"/>
  <p:tag name="KSO_WM_TEMPLATE_CATEGORY" val="diagram"/>
  <p:tag name="KSO_WM_TEMPLATE_INDEX" val="20217111"/>
  <p:tag name="KSO_WM_UNIT_LAYERLEVEL" val="1"/>
  <p:tag name="KSO_WM_TAG_VERSION" val="1.0"/>
  <p:tag name="KSO_WM_BEAUTIFY_FLAG" val="#wm#"/>
  <p:tag name="KSO_WM_UNIT_BLOCK" val="0"/>
  <p:tag name="KSO_WM_UNIT_SM_LIMIT_TYPE" val="2"/>
  <p:tag name="KSO_WM_UNIT_DEC_AREA_ID" val="febec62ec89d4fae899d9e38d57c0fd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11_1*i*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11_1*i*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11_1*i*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11_1*i*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17111_1*i*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17111_1*i*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17111_1*i*8"/>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17111_1*i*9"/>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17111_1*i*10"/>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1"/>
  <p:tag name="KSO_WM_UNIT_ID" val="diagram20217111_1*i*11"/>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2"/>
  <p:tag name="KSO_WM_UNIT_ID" val="diagram20217111_1*i*1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3"/>
  <p:tag name="KSO_WM_UNIT_ID" val="diagram20217111_1*i*1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diagram20217111_1*i*1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5"/>
  <p:tag name="KSO_WM_UNIT_ID" val="diagram20217111_1*i*1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6"/>
  <p:tag name="KSO_WM_UNIT_ID" val="diagram20217111_1*i*1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7"/>
  <p:tag name="KSO_WM_UNIT_ID" val="diagram20217111_1*i*1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54.xml><?xml version="1.0" encoding="utf-8"?>
<p:tagLst xmlns:p="http://schemas.openxmlformats.org/presentationml/2006/main">
  <p:tag name="KSO_WM_BEAUTIFY_FLAG" val="#wm#"/>
  <p:tag name="KSO_WM_TEMPLATE_CATEGORY" val="diagram"/>
  <p:tag name="KSO_WM_TEMPLATE_INDEX" val="20217111"/>
  <p:tag name="KSO_WM_SLIDE_ID" val="diagram20217111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TAG_VERSION" val="1.0"/>
  <p:tag name="KSO_WM_SLIDE_LAYOUT" val="a_f"/>
  <p:tag name="KSO_WM_SLIDE_LAYOUT_CNT" val="1_1"/>
  <p:tag name="KSO_WM_TEMPLATE_THUMBS_INDEX" val="1、4、7、12、13、14、15、16、17、18、20、24、25、28、33、36、40、43、44"/>
  <p:tag name="KSO_WM_SLIDE_SIZE" val="888*468"/>
  <p:tag name="KSO_WM_SLIDE_POSITION" val="36*36"/>
  <p:tag name="KSO_WM_SLIDE_LAYOUT_INFO" val="{&quot;backgroundInfo&quot;:[{&quot;bottom&quot;:0,&quot;bottomAbs&quot;:false,&quot;left&quot;:0,&quot;leftAbs&quot;:false,&quot;right&quot;:0,&quot;rightAbs&quot;:false,&quot;top&quot;:0,&quot;topAbs&quot;:false,&quot;type&quot;:&quot;general&quot;}],&quot;id&quot;:&quot;2020-12-10T01:19:13&quot;,&quot;maxSize&quot;:{&quot;size1&quot;:33.299650680520394},&quot;minSize&quot;:{&quot;size1&quot;:24.599650680520401},&quot;normalSize&quot;:{&quot;size1&quot;:24.599650680520401},&quot;subLayout&quot;:[{&quot;id&quot;:&quot;2020-12-10T01:19:13&quot;,&quot;margin&quot;:{&quot;bottom&quot;:0.026000002399086952,&quot;left&quot;:4.6570000648498535,&quot;right&quot;:4.6570000648498535,&quot;top&quot;:2.5399999618530273},&quot;type&quot;:0},{&quot;id&quot;:&quot;2020-12-10T01:19:13&quot;,&quot;margin&quot;:{&quot;bottom&quot;:2.5399999618530273,&quot;left&quot;:4.6570000648498535,&quot;right&quot;:4.6570000648498535,&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c5e83f310219e61717cdf3"/>
  <p:tag name="KSO_WM_CHIP_FILLPROP" val="[[{&quot;text_align&quot;:&quot;cm&quot;,&quot;text_direction&quot;:&quot;horizontal&quot;,&quot;support_big_font&quot;:false,&quot;picture_toward&quot;:0,&quot;picture_dockside&quot;:[],&quot;fill_id&quot;:&quot;ba3ff9d51a534949a36d761c038b2272&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385b67bca2024cfd9b21355f5a1f21ce&quot;,&quot;fill_align&quot;:&quot;cm&quot;,&quot;chip_types&quot;:[&quot;diagram&quot;,&quot;pictext&quot;,&quot;text&quot;,&quot;picture&quot;,&quot;chart&quot;,&quot;table&quot;,&quot;video&quot;]}]]"/>
  <p:tag name="KSO_WM_CHIP_DECFILLPROP" val="[]"/>
  <p:tag name="KSO_WM_CHIP_GROUPID" val="5fc5e83f310219e61717cdf2"/>
  <p:tag name="KSO_WM_SLIDE_BK_DARK_LIGHT" val="2"/>
  <p:tag name="KSO_WM_SLIDE_BACKGROUND_TYPE" val="general"/>
  <p:tag name="KSO_WM_SLIDE_SUPPORT_FEATURE_TYPE" val="0"/>
  <p:tag name="KSO_WM_TEMPLATE_ASSEMBLE_XID" val="5fd107111fa9d42129ddd8f9"/>
  <p:tag name="KSO_WM_TEMPLATE_ASSEMBLE_GROUPID" val="5fd107111fa9d42129ddd8f9"/>
</p:tagLst>
</file>

<file path=ppt/tags/tag1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57.xml><?xml version="1.0" encoding="utf-8"?>
<p:tagLst xmlns:p="http://schemas.openxmlformats.org/presentationml/2006/main">
  <p:tag name="KSO_WM_UNIT_ISCONTENTSTITLE" val="0"/>
  <p:tag name="KSO_WM_UNIT_ISNUMDGMTITLE" val="0"/>
  <p:tag name="KSO_WM_UNIT_NOCLEAR" val="0"/>
  <p:tag name="KSO_WM_UNIT_VALUE" val="22"/>
  <p:tag name="KSO_WM_UNIT_HIGHLIGHT" val="0"/>
  <p:tag name="KSO_WM_UNIT_COMPATIBLE" val="0"/>
  <p:tag name="KSO_WM_UNIT_DIAGRAM_ISNUMVISUAL" val="0"/>
  <p:tag name="KSO_WM_UNIT_DIAGRAM_ISREFERUNIT" val="0"/>
  <p:tag name="KSO_WM_UNIT_TYPE" val="a"/>
  <p:tag name="KSO_WM_UNIT_INDEX" val="1"/>
  <p:tag name="KSO_WM_UNIT_ID" val="diagram20208621_1*a*1"/>
  <p:tag name="KSO_WM_TEMPLATE_CATEGORY" val="diagram"/>
  <p:tag name="KSO_WM_TEMPLATE_INDEX" val="2020862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c38d60c6304544b1863776abfff5c77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0e974d62b05641eea6c287b6192f845b"/>
  <p:tag name="KSO_WM_UNIT_TEXT_FILL_FORE_SCHEMECOLOR_INDEX_BRIGHTNESS" val="0"/>
  <p:tag name="KSO_WM_UNIT_TEXT_FILL_FORE_SCHEMECOLOR_INDEX" val="13"/>
  <p:tag name="KSO_WM_UNIT_TEXT_FILL_TYPE" val="1"/>
  <p:tag name="KSO_WM_TEMPLATE_ASSEMBLE_XID" val="5fd0a5451fa9d42129dcdda4"/>
  <p:tag name="KSO_WM_TEMPLATE_ASSEMBLE_GROUPID" val="5fd0a5451fa9d42129dcdda4"/>
</p:tagLst>
</file>

<file path=ppt/tags/tag1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621_1*i*1"/>
  <p:tag name="KSO_WM_TEMPLATE_CATEGORY" val="diagram"/>
  <p:tag name="KSO_WM_TEMPLATE_INDEX" val="20208621"/>
  <p:tag name="KSO_WM_UNIT_LAYERLEVEL" val="1"/>
  <p:tag name="KSO_WM_TAG_VERSION" val="1.0"/>
  <p:tag name="KSO_WM_BEAUTIFY_FLAG" val="#wm#"/>
  <p:tag name="KSO_WM_UNIT_BLOCK" val="0"/>
  <p:tag name="KSO_WM_UNIT_SM_LIMIT_TYPE" val="2"/>
  <p:tag name="KSO_WM_UNIT_DECORATE_INFO" val="{&quot;DecorateInfoH&quot;:{&quot;IsAbs&quot;:true},&quot;DecorateInfoW&quot;:{&quot;IsAbs&quot;:true},&quot;DecorateInfoX&quot;:{&quot;IsAbs&quot;:true,&quot;Pos&quot;:1},&quot;DecorateInfoY&quot;:{&quot;IsAbs&quot;:true,&quot;Pos&quot;:1},&quot;ReferentInfo&quot;:{&quot;Id&quot;:&quot;76ffe9b59699453c9ad806f6e5d6dcec&quot;,&quot;X&quot;:{&quot;Pos&quot;:1},&quot;Y&quot;:{&quot;Pos&quot;:1}},&quot;whChangeMode&quot;:0}"/>
  <p:tag name="KSO_WM_UNIT_PLACING_PICTURE_MD4" val="0"/>
  <p:tag name="KSO_WM_UNIT_DEC_AREA_ID" val="203300b0d1a44708a8c81920896837f5"/>
  <p:tag name="KSO_WM_CHIP_GROUPID" val="5ef20ba6a491bb0086638aec"/>
  <p:tag name="KSO_WM_CHIP_XID" val="5ef20ba6a491bb0086638aed"/>
  <p:tag name="KSO_WM_UNIT_FILL_FORE_SCHEMECOLOR_INDEX_BRIGHTNESS" val="0"/>
  <p:tag name="KSO_WM_UNIT_FILL_FORE_SCHEMECOLOR_INDEX" val="14"/>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 name="KSO_WM_UNIT_VALUE" val="867"/>
  <p:tag name="KSO_WM_TEMPLATE_ASSEMBLE_XID" val="5fd0a5451fa9d42129dcdda4"/>
  <p:tag name="KSO_WM_TEMPLATE_ASSEMBLE_GROUPID" val="5fd0a5451fa9d42129dcdda4"/>
</p:tagLst>
</file>

<file path=ppt/tags/tag115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10788_3*m_h_i*1_1_1"/>
  <p:tag name="KSO_WM_TEMPLATE_CATEGORY" val="diagram"/>
  <p:tag name="KSO_WM_TEMPLATE_INDEX" val="2021078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210788_3*m_h_i*1_1_2"/>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3"/>
  <p:tag name="KSO_WM_UNIT_ID" val="diagram20210788_3*m_h_i*1_1_3"/>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10788_3*m_h_i*1_2_1"/>
  <p:tag name="KSO_WM_TEMPLATE_CATEGORY" val="diagram"/>
  <p:tag name="KSO_WM_TEMPLATE_INDEX" val="2021078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16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10788_3*m_h_i*1_2_2"/>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210788_3*m_h_i*1_2_3"/>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10788_3*m_h_i*1_3_1"/>
  <p:tag name="KSO_WM_TEMPLATE_CATEGORY" val="diagram"/>
  <p:tag name="KSO_WM_TEMPLATE_INDEX" val="2021078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16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210788_3*m_h_i*1_3_2"/>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3"/>
  <p:tag name="KSO_WM_UNIT_ID" val="diagram20210788_3*m_h_i*1_3_3"/>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1"/>
  <p:tag name="KSO_WM_UNIT_ID" val="diagram20210788_3*m_i*1_1"/>
  <p:tag name="KSO_WM_TEMPLATE_CATEGORY" val="diagram"/>
  <p:tag name="KSO_WM_TEMPLATE_INDEX" val="20210788"/>
  <p:tag name="KSO_WM_UNIT_LAYERLEVEL" val="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16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2"/>
  <p:tag name="KSO_WM_UNIT_ID" val="diagram20210788_3*m_i*1_2"/>
  <p:tag name="KSO_WM_TEMPLATE_CATEGORY" val="diagram"/>
  <p:tag name="KSO_WM_TEMPLATE_INDEX" val="20210788"/>
  <p:tag name="KSO_WM_UNIT_LAYERLEVEL" val="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3"/>
  <p:tag name="KSO_WM_UNIT_ID" val="diagram20210788_3*m_i*1_3"/>
  <p:tag name="KSO_WM_TEMPLATE_CATEGORY" val="diagram"/>
  <p:tag name="KSO_WM_TEMPLATE_INDEX" val="20210788"/>
  <p:tag name="KSO_WM_UNIT_LAYERLEVEL" val="1_1"/>
  <p:tag name="KSO_WM_TAG_VERSION" val="1.0"/>
  <p:tag name="KSO_WM_BEAUTIFY_FLAG" val="#wm#"/>
  <p:tag name="KSO_WM_UNIT_TEXT_FILL_FORE_SCHEMECOLOR_INDEX_BRIGHTNESS" val="0"/>
  <p:tag name="KSO_WM_UNIT_TEXT_FILL_FORE_SCHEMECOLOR_INDEX" val="2"/>
  <p:tag name="KSO_WM_UNIT_TEXT_FILL_TYPE" val="1"/>
  <p:tag name="KSO_WM_UNIT_USESOURCEFORMAT_APPLY" val="1"/>
</p:tagLst>
</file>

<file path=ppt/tags/tag1171.xml><?xml version="1.0" encoding="utf-8"?>
<p:tagLst xmlns:p="http://schemas.openxmlformats.org/presentationml/2006/main">
  <p:tag name="KSO_WM_UNIT_SUBTYPE" val="a"/>
  <p:tag name="KSO_WM_UNIT_NOCLEAR" val="0"/>
  <p:tag name="KSO_WM_UNIT_VALUE" val="3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10788_3*m_h_f*1_1_1"/>
  <p:tag name="KSO_WM_TEMPLATE_CATEGORY" val="diagram"/>
  <p:tag name="KSO_WM_TEMPLATE_INDEX" val="20210788"/>
  <p:tag name="KSO_WM_UNIT_LAYERLEVEL" val="1_1_1"/>
  <p:tag name="KSO_WM_TAG_VERSION" val="1.0"/>
  <p:tag name="KSO_WM_BEAUTIFY_FLAG" val="#wm#"/>
  <p:tag name="KSO_WM_UNIT_PRESET_TEXT" val="添加标题"/>
  <p:tag name="KSO_WM_UNIT_TEXT_FILL_FORE_SCHEMECOLOR_INDEX_BRIGHTNESS" val="0"/>
  <p:tag name="KSO_WM_UNIT_TEXT_FILL_FORE_SCHEMECOLOR_INDEX" val="13"/>
  <p:tag name="KSO_WM_UNIT_TEXT_FILL_TYPE" val="1"/>
  <p:tag name="KSO_WM_UNIT_USESOURCEFORMAT_APPLY" val="1"/>
</p:tagLst>
</file>

<file path=ppt/tags/tag1172.xml><?xml version="1.0" encoding="utf-8"?>
<p:tagLst xmlns:p="http://schemas.openxmlformats.org/presentationml/2006/main">
  <p:tag name="KSO_WM_UNIT_SUBTYPE" val="a"/>
  <p:tag name="KSO_WM_UNIT_NOCLEAR" val="0"/>
  <p:tag name="KSO_WM_UNIT_VALUE" val="3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10788_3*m_h_f*1_2_1"/>
  <p:tag name="KSO_WM_TEMPLATE_CATEGORY" val="diagram"/>
  <p:tag name="KSO_WM_TEMPLATE_INDEX" val="20210788"/>
  <p:tag name="KSO_WM_UNIT_LAYERLEVEL" val="1_1_1"/>
  <p:tag name="KSO_WM_TAG_VERSION" val="1.0"/>
  <p:tag name="KSO_WM_BEAUTIFY_FLAG" val="#wm#"/>
  <p:tag name="KSO_WM_UNIT_PRESET_TEXT" val="添加标题"/>
  <p:tag name="KSO_WM_UNIT_TEXT_FILL_FORE_SCHEMECOLOR_INDEX_BRIGHTNESS" val="0"/>
  <p:tag name="KSO_WM_UNIT_TEXT_FILL_FORE_SCHEMECOLOR_INDEX" val="13"/>
  <p:tag name="KSO_WM_UNIT_TEXT_FILL_TYPE" val="1"/>
  <p:tag name="KSO_WM_UNIT_USESOURCEFORMAT_APPLY" val="1"/>
</p:tagLst>
</file>

<file path=ppt/tags/tag1173.xml><?xml version="1.0" encoding="utf-8"?>
<p:tagLst xmlns:p="http://schemas.openxmlformats.org/presentationml/2006/main">
  <p:tag name="KSO_WM_UNIT_SUBTYPE" val="a"/>
  <p:tag name="KSO_WM_UNIT_NOCLEAR" val="0"/>
  <p:tag name="KSO_WM_UNIT_VALUE" val="3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10788_3*m_h_f*1_3_1"/>
  <p:tag name="KSO_WM_TEMPLATE_CATEGORY" val="diagram"/>
  <p:tag name="KSO_WM_TEMPLATE_INDEX" val="20210788"/>
  <p:tag name="KSO_WM_UNIT_LAYERLEVEL" val="1_1_1"/>
  <p:tag name="KSO_WM_TAG_VERSION" val="1.0"/>
  <p:tag name="KSO_WM_BEAUTIFY_FLAG" val="#wm#"/>
  <p:tag name="KSO_WM_UNIT_PRESET_TEXT" val="添加标题"/>
  <p:tag name="KSO_WM_UNIT_TEXT_FILL_FORE_SCHEMECOLOR_INDEX_BRIGHTNESS" val="0"/>
  <p:tag name="KSO_WM_UNIT_TEXT_FILL_FORE_SCHEMECOLOR_INDEX" val="13"/>
  <p:tag name="KSO_WM_UNIT_TEXT_FILL_TYPE" val="1"/>
  <p:tag name="KSO_WM_UNIT_USESOURCEFORMAT_APPLY" val="1"/>
</p:tagLst>
</file>

<file path=ppt/tags/tag1174.xml><?xml version="1.0" encoding="utf-8"?>
<p:tagLst xmlns:p="http://schemas.openxmlformats.org/presentationml/2006/main">
  <p:tag name="KSO_WM_BEAUTIFY_FLAG" val="#wm#"/>
  <p:tag name="KSO_WM_TEMPLATE_CATEGORY" val="diagram"/>
  <p:tag name="KSO_WM_TEMPLATE_INDEX" val="20208621"/>
  <p:tag name="KSO_WM_SLIDE_ID" val="diagram20208621_1"/>
  <p:tag name="KSO_WM_TEMPLATE_SUBCATEGORY" val="21"/>
  <p:tag name="KSO_WM_SLIDE_ITEM_CNT" val="0"/>
  <p:tag name="KSO_WM_SLIDE_INDEX" val="1"/>
  <p:tag name="KSO_WM_TAG_VERSION" val="1.0"/>
  <p:tag name="KSO_WM_SLIDE_LAYOUT" val="a_d"/>
  <p:tag name="KSO_WM_SLIDE_LAYOUT_CNT" val="1_1"/>
  <p:tag name="KSO_WM_SLIDE_TYPE" val="text"/>
  <p:tag name="KSO_WM_SLIDE_SUBTYPE" val="picTxt"/>
  <p:tag name="KSO_WM_SLIDE_SIZE" val="816*408"/>
  <p:tag name="KSO_WM_SLIDE_POSITION" val="72*60"/>
  <p:tag name="KSO_WM_TEMPLATE_MASTER_TYPE" val="0"/>
  <p:tag name="KSO_WM_TEMPLATE_COLOR_TYPE" val="1"/>
  <p:tag name="KSO_WM_SLIDE_CAN_ADD_NAVIGATION" val="1"/>
  <p:tag name="KSO_WM_SLIDE_BACKGROUND" val="[&quot;general&quot;]"/>
  <p:tag name="KSO_WM_SLIDE_RATIO" val="1.777778"/>
  <p:tag name="KSO_WM_SLIDE_LAYOUT_INFO" val="{&quot;backgroundInfo&quot;:[{&quot;bottom&quot;:0,&quot;bottomAbs&quot;:false,&quot;left&quot;:0,&quot;leftAbs&quot;:false,&quot;right&quot;:0,&quot;rightAbs&quot;:false,&quot;top&quot;:0,&quot;topAbs&quot;:false,&quot;type&quot;:&quot;general&quot;}],&quot;id&quot;:&quot;2020-12-09T18:21:57&quot;,&quot;maxSize&quot;:{&quot;size1&quot;:22.199999999999999},&quot;minSize&quot;:{&quot;size1&quot;:20},&quot;normalSize&quot;:{&quot;size1&quot;:20.000185185185181},&quot;subLayout&quot;:[{&quot;id&quot;:&quot;2020-12-09T18:21:57&quot;,&quot;margin&quot;:{&quot;bottom&quot;:0.026000002399086952,&quot;left&quot;:2.5399999618530273,&quot;right&quot;:2.5399999618530273,&quot;top&quot;:1.6929999589920044},&quot;type&quot;:0},{&quot;id&quot;:&quot;2020-12-09T18:21:57&quot;,&quot;margin&quot;:{&quot;bottom&quot;:2.5399999618530273,&quot;left&quot;:3.3870000839233398,&quot;right&quot;:3.3859999179840088,&quot;top&quot;:1.6929999589920044},&quot;type&quot;:0}],&quot;type&quot;:0}"/>
  <p:tag name="KSO_WM_CHIP_INFOS" val="{&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FILLPROP" val="[[{&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cm&quot;,&quot;text_direction&quot;:&quot;horizontal&quot;,&quot;chip_types&quot;:[&quot;diagram&quot;,&quot;pictext&quot;,&quot;picture&quot;,&quot;chart&quot;,&quot;table&quot;,&quot;video&quot;],&quot;support_features&quot;:[&quot;collage&quot;,&quot;carousel&quot;]}],[{&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lm&quot;,&quot;text_direction&quot;:&quot;horizontal&quot;,&quot;chip_types&quot;:[&quot;text&quot;]}]]"/>
  <p:tag name="KSO_WM_CHIP_XID" val="5ef20ba6a491bb0086638aed"/>
  <p:tag name="KSO_WM_CHIP_GROUPID" val="5ef20ba6a491bb0086638aec"/>
  <p:tag name="KSO_WM_SLIDE_BK_DARK_LIGHT" val="2"/>
  <p:tag name="KSO_WM_SLIDE_BACKGROUND_TYPE" val="general"/>
  <p:tag name="KSO_WM_SLIDE_SUPPORT_FEATURE_TYPE" val="3"/>
  <p:tag name="KSO_WM_TEMPLATE_ASSEMBLE_XID" val="5fd0a5451fa9d42129dcdda4"/>
  <p:tag name="KSO_WM_TEMPLATE_ASSEMBLE_GROUPID" val="5fd0a5451fa9d42129dcdda4"/>
</p:tagLst>
</file>

<file path=ppt/tags/tag1175.xml><?xml version="1.0" encoding="utf-8"?>
<p:tagLst xmlns:p="http://schemas.openxmlformats.org/presentationml/2006/main">
  <p:tag name="KSO_WM_BEAUTIFY_FLAG" val="#wm#"/>
  <p:tag name="KSO_WM_TEMPLATE_CATEGORY" val="diagram"/>
  <p:tag name="KSO_WM_TEMPLATE_INDEX" val="20208621"/>
</p:tagLst>
</file>

<file path=ppt/tags/tag1176.xml><?xml version="1.0" encoding="utf-8"?>
<p:tagLst xmlns:p="http://schemas.openxmlformats.org/presentationml/2006/main">
  <p:tag name="KSO_WM_BEAUTIFY_FLAG" val="#wm#"/>
  <p:tag name="KSO_WM_TEMPLATE_CATEGORY" val="diagram"/>
  <p:tag name="KSO_WM_TEMPLATE_INDEX" val="20208621"/>
</p:tagLst>
</file>

<file path=ppt/tags/tag1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79.xml><?xml version="1.0" encoding="utf-8"?>
<p:tagLst xmlns:p="http://schemas.openxmlformats.org/presentationml/2006/main">
  <p:tag name="KSO_WM_UNIT_ISCONTENTSTITLE" val="0"/>
  <p:tag name="KSO_WM_UNIT_ISNUMDGMTITLE" val="0"/>
  <p:tag name="KSO_WM_UNIT_NOCLEAR" val="0"/>
  <p:tag name="KSO_WM_UNIT_VALUE" val="12"/>
  <p:tag name="KSO_WM_UNIT_HIGHLIGHT" val="0"/>
  <p:tag name="KSO_WM_UNIT_COMPATIBLE" val="0"/>
  <p:tag name="KSO_WM_UNIT_DIAGRAM_ISNUMVISUAL" val="0"/>
  <p:tag name="KSO_WM_UNIT_DIAGRAM_ISREFERUNIT" val="0"/>
  <p:tag name="KSO_WM_UNIT_TYPE" val="a"/>
  <p:tag name="KSO_WM_UNIT_INDEX" val="1"/>
  <p:tag name="KSO_WM_UNIT_ID" val="diagram20211488_1*a*1"/>
  <p:tag name="KSO_WM_TEMPLATE_CATEGORY" val="diagram"/>
  <p:tag name="KSO_WM_TEMPLATE_INDEX" val="2021148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847a4d548ac144dd804a13e161c7f75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ffca62b3acc14f1bb58bbfbdaed8c631"/>
  <p:tag name="KSO_WM_UNIT_SUPPORT_BIG_FONT" val="1"/>
  <p:tag name="KSO_WM_UNIT_TEXT_FILL_FORE_SCHEMECOLOR_INDEX_BRIGHTNESS" val="0"/>
  <p:tag name="KSO_WM_UNIT_TEXT_FILL_FORE_SCHEMECOLOR_INDEX" val="13"/>
  <p:tag name="KSO_WM_UNIT_TEXT_FILL_TYPE" val="1"/>
  <p:tag name="KSO_WM_TEMPLATE_ASSEMBLE_XID" val="5fd0c5c01fa9d42129dd700b"/>
  <p:tag name="KSO_WM_TEMPLATE_ASSEMBLE_GROUPID" val="5fd0c5c01fa9d42129dd700b"/>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8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1_1"/>
  <p:tag name="KSO_WM_TEMPLATE_CATEGORY" val="diagram"/>
  <p:tag name="KSO_WM_TEMPLATE_INDEX" val="20216480"/>
  <p:tag name="KSO_WM_UNIT_LAYERLEVEL" val="1_1_1"/>
  <p:tag name="KSO_WM_TAG_VERSION" val="1.0"/>
  <p:tag name="KSO_WM_BEAUTIFY_FLAG" val="#wm#"/>
  <p:tag name="KSO_WM_UNIT_TYPE" val="l_h_i"/>
  <p:tag name="KSO_WM_UNIT_INDEX" val="1_1_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1_3"/>
  <p:tag name="KSO_WM_TEMPLATE_CATEGORY" val="diagram"/>
  <p:tag name="KSO_WM_TEMPLATE_INDEX" val="20216480"/>
  <p:tag name="KSO_WM_UNIT_LAYERLEVEL" val="1_1_1"/>
  <p:tag name="KSO_WM_TAG_VERSION" val="1.0"/>
  <p:tag name="KSO_WM_BEAUTIFY_FLAG" val="#wm#"/>
  <p:tag name="KSO_WM_UNIT_TYPE" val="l_h_i"/>
  <p:tag name="KSO_WM_UNIT_INDEX" val="1_1_3"/>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1_4"/>
  <p:tag name="KSO_WM_TEMPLATE_CATEGORY" val="diagram"/>
  <p:tag name="KSO_WM_TEMPLATE_INDEX" val="20216480"/>
  <p:tag name="KSO_WM_UNIT_LAYERLEVEL" val="1_1_1"/>
  <p:tag name="KSO_WM_TAG_VERSION" val="1.0"/>
  <p:tag name="KSO_WM_BEAUTIFY_FLAG" val="#wm#"/>
  <p:tag name="KSO_WM_UNIT_TYPE" val="l_h_i"/>
  <p:tag name="KSO_WM_UNIT_INDEX" val="1_1_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1_5"/>
  <p:tag name="KSO_WM_TEMPLATE_CATEGORY" val="diagram"/>
  <p:tag name="KSO_WM_TEMPLATE_INDEX" val="20216480"/>
  <p:tag name="KSO_WM_UNIT_LAYERLEVEL" val="1_1_1"/>
  <p:tag name="KSO_WM_TAG_VERSION" val="1.0"/>
  <p:tag name="KSO_WM_BEAUTIFY_FLAG" val="#wm#"/>
  <p:tag name="KSO_WM_UNIT_TYPE" val="l_h_i"/>
  <p:tag name="KSO_WM_UNIT_INDEX" val="1_1_5"/>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f*1_1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1_1"/>
  <p:tag name="KSO_WM_UNIT_TEXT_FILL_FORE_SCHEMECOLOR_INDEX_BRIGHTNESS" val="0.25"/>
  <p:tag name="KSO_WM_UNIT_TEXT_FILL_FORE_SCHEMECOLOR_INDEX" val="13"/>
  <p:tag name="KSO_WM_UNIT_TEXT_FILL_TYPE" val="1"/>
  <p:tag name="KSO_WM_UNIT_USESOURCEFORMAT_APPLY" val="1"/>
</p:tagLst>
</file>

<file path=ppt/tags/tag118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2"/>
  <p:tag name="KSO_WM_UNIT_ID" val="diagram20216480_2*l_h_i*1_1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8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2_1"/>
  <p:tag name="KSO_WM_TEMPLATE_CATEGORY" val="diagram"/>
  <p:tag name="KSO_WM_TEMPLATE_INDEX" val="20216480"/>
  <p:tag name="KSO_WM_UNIT_LAYERLEVEL" val="1_1_1"/>
  <p:tag name="KSO_WM_TAG_VERSION" val="1.0"/>
  <p:tag name="KSO_WM_BEAUTIFY_FLAG" val="#wm#"/>
  <p:tag name="KSO_WM_UNIT_TYPE" val="l_h_i"/>
  <p:tag name="KSO_WM_UNIT_INDEX" val="1_2_1"/>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2_3"/>
  <p:tag name="KSO_WM_TEMPLATE_CATEGORY" val="diagram"/>
  <p:tag name="KSO_WM_TEMPLATE_INDEX" val="20216480"/>
  <p:tag name="KSO_WM_UNIT_LAYERLEVEL" val="1_1_1"/>
  <p:tag name="KSO_WM_TAG_VERSION" val="1.0"/>
  <p:tag name="KSO_WM_BEAUTIFY_FLAG" val="#wm#"/>
  <p:tag name="KSO_WM_UNIT_TYPE" val="l_h_i"/>
  <p:tag name="KSO_WM_UNIT_INDEX" val="1_2_3"/>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2_4"/>
  <p:tag name="KSO_WM_TEMPLATE_CATEGORY" val="diagram"/>
  <p:tag name="KSO_WM_TEMPLATE_INDEX" val="20216480"/>
  <p:tag name="KSO_WM_UNIT_LAYERLEVEL" val="1_1_1"/>
  <p:tag name="KSO_WM_TAG_VERSION" val="1.0"/>
  <p:tag name="KSO_WM_BEAUTIFY_FLAG" val="#wm#"/>
  <p:tag name="KSO_WM_UNIT_TYPE" val="l_h_i"/>
  <p:tag name="KSO_WM_UNIT_INDEX" val="1_2_4"/>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2_5"/>
  <p:tag name="KSO_WM_TEMPLATE_CATEGORY" val="diagram"/>
  <p:tag name="KSO_WM_TEMPLATE_INDEX" val="20216480"/>
  <p:tag name="KSO_WM_UNIT_LAYERLEVEL" val="1_1_1"/>
  <p:tag name="KSO_WM_TAG_VERSION" val="1.0"/>
  <p:tag name="KSO_WM_BEAUTIFY_FLAG" val="#wm#"/>
  <p:tag name="KSO_WM_UNIT_TYPE" val="l_h_i"/>
  <p:tag name="KSO_WM_UNIT_INDEX" val="1_2_5"/>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9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f*1_2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2_1"/>
  <p:tag name="KSO_WM_UNIT_TEXT_FILL_FORE_SCHEMECOLOR_INDEX_BRIGHTNESS" val="0.25"/>
  <p:tag name="KSO_WM_UNIT_TEXT_FILL_FORE_SCHEMECOLOR_INDEX" val="13"/>
  <p:tag name="KSO_WM_UNIT_TEXT_FILL_TYPE" val="1"/>
  <p:tag name="KSO_WM_UNIT_USESOURCEFORMAT_APPLY" val="1"/>
</p:tagLst>
</file>

<file path=ppt/tags/tag119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2"/>
  <p:tag name="KSO_WM_UNIT_ID" val="diagram20216480_2*l_h_i*1_2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9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3_1"/>
  <p:tag name="KSO_WM_TEMPLATE_CATEGORY" val="diagram"/>
  <p:tag name="KSO_WM_TEMPLATE_INDEX" val="20216480"/>
  <p:tag name="KSO_WM_UNIT_LAYERLEVEL" val="1_1_1"/>
  <p:tag name="KSO_WM_TAG_VERSION" val="1.0"/>
  <p:tag name="KSO_WM_BEAUTIFY_FLAG" val="#wm#"/>
  <p:tag name="KSO_WM_UNIT_TYPE" val="l_h_i"/>
  <p:tag name="KSO_WM_UNIT_INDEX" val="1_3_1"/>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9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3_3"/>
  <p:tag name="KSO_WM_TEMPLATE_CATEGORY" val="diagram"/>
  <p:tag name="KSO_WM_TEMPLATE_INDEX" val="20216480"/>
  <p:tag name="KSO_WM_UNIT_LAYERLEVEL" val="1_1_1"/>
  <p:tag name="KSO_WM_TAG_VERSION" val="1.0"/>
  <p:tag name="KSO_WM_BEAUTIFY_FLAG" val="#wm#"/>
  <p:tag name="KSO_WM_UNIT_TYPE" val="l_h_i"/>
  <p:tag name="KSO_WM_UNIT_INDEX" val="1_3_3"/>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9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3_4"/>
  <p:tag name="KSO_WM_TEMPLATE_CATEGORY" val="diagram"/>
  <p:tag name="KSO_WM_TEMPLATE_INDEX" val="20216480"/>
  <p:tag name="KSO_WM_UNIT_LAYERLEVEL" val="1_1_1"/>
  <p:tag name="KSO_WM_TAG_VERSION" val="1.0"/>
  <p:tag name="KSO_WM_BEAUTIFY_FLAG" val="#wm#"/>
  <p:tag name="KSO_WM_UNIT_TYPE" val="l_h_i"/>
  <p:tag name="KSO_WM_UNIT_INDEX" val="1_3_4"/>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9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3_5"/>
  <p:tag name="KSO_WM_TEMPLATE_CATEGORY" val="diagram"/>
  <p:tag name="KSO_WM_TEMPLATE_INDEX" val="20216480"/>
  <p:tag name="KSO_WM_UNIT_LAYERLEVEL" val="1_1_1"/>
  <p:tag name="KSO_WM_TAG_VERSION" val="1.0"/>
  <p:tag name="KSO_WM_BEAUTIFY_FLAG" val="#wm#"/>
  <p:tag name="KSO_WM_UNIT_TYPE" val="l_h_i"/>
  <p:tag name="KSO_WM_UNIT_INDEX" val="1_3_5"/>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9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f*1_3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3_1"/>
  <p:tag name="KSO_WM_UNIT_TEXT_FILL_FORE_SCHEMECOLOR_INDEX_BRIGHTNESS" val="0.25"/>
  <p:tag name="KSO_WM_UNIT_TEXT_FILL_FORE_SCHEMECOLOR_INDEX" val="13"/>
  <p:tag name="KSO_WM_UNIT_TEXT_FILL_TYPE" val="1"/>
  <p:tag name="KSO_WM_UNIT_USESOURCEFORMAT_APPLY" val="1"/>
</p:tagLst>
</file>

<file path=ppt/tags/tag119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2"/>
  <p:tag name="KSO_WM_UNIT_ID" val="diagram20216480_2*l_h_i*1_3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1488_1*i*1"/>
  <p:tag name="KSO_WM_TEMPLATE_CATEGORY" val="diagram"/>
  <p:tag name="KSO_WM_TEMPLATE_INDEX" val="20211488"/>
  <p:tag name="KSO_WM_UNIT_LAYERLEVEL" val="1"/>
  <p:tag name="KSO_WM_TAG_VERSION" val="1.0"/>
  <p:tag name="KSO_WM_BEAUTIFY_FLAG" val="#wm#"/>
  <p:tag name="KSO_WM_UNIT_BLOCK" val="0"/>
  <p:tag name="KSO_WM_UNIT_SM_LIMIT_TYPE" val="0"/>
  <p:tag name="KSO_WM_UNIT_DEC_AREA_ID" val="bd6da21866984070b93a50fed3e5edc6"/>
  <p:tag name="KSO_WM_UNIT_DECORATE_INFO" val="{&quot;DecorateInfoH&quot;:{&quot;IsAbs&quot;:true},&quot;DecorateInfoW&quot;:{&quot;IsAbs&quot;:true},&quot;DecorateInfoX&quot;:{&quot;IsAbs&quot;:true,&quot;Pos&quot;:1},&quot;DecorateInfoY&quot;:{&quot;IsAbs&quot;:true,&quot;Pos&quot;:2},&quot;ReferentInfo&quot;:{&quot;Id&quot;:&quot;847a4d548ac144dd804a13e161c7f752&quot;,&quot;X&quot;:{&quot;Pos&quot;:0},&quot;Y&quot;:{&quot;Pos&quot;:0}},&quot;whChangeMode&quot;:0}"/>
  <p:tag name="KSO_WM_CHIP_GROUPID" val="5f6c95017b7ee298d401c683"/>
  <p:tag name="KSO_WM_CHIP_XID" val="5f6c95017b7ee298d401c684"/>
  <p:tag name="KSO_WM_UNIT_TEXT_FILL_FORE_SCHEMECOLOR_INDEX_BRIGHTNESS" val="0"/>
  <p:tag name="KSO_WM_UNIT_TEXT_FILL_FORE_SCHEMECOLOR_INDEX" val="13"/>
  <p:tag name="KSO_WM_UNIT_TEXT_FILL_TYPE" val="1"/>
  <p:tag name="KSO_WM_UNIT_VALUE" val="6"/>
  <p:tag name="KSO_WM_TEMPLATE_ASSEMBLE_XID" val="5fd0c5c01fa9d42129dd700b"/>
  <p:tag name="KSO_WM_TEMPLATE_ASSEMBLE_GROUPID" val="5fd0c5c01fa9d42129dd700b"/>
</p:tagLst>
</file>

<file path=ppt/tags/tag1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1488_1*i*2"/>
  <p:tag name="KSO_WM_TEMPLATE_CATEGORY" val="diagram"/>
  <p:tag name="KSO_WM_TEMPLATE_INDEX" val="20211488"/>
  <p:tag name="KSO_WM_UNIT_LAYERLEVEL" val="1"/>
  <p:tag name="KSO_WM_TAG_VERSION" val="1.0"/>
  <p:tag name="KSO_WM_BEAUTIFY_FLAG" val="#wm#"/>
  <p:tag name="KSO_WM_UNIT_BLOCK" val="0"/>
  <p:tag name="KSO_WM_UNIT_SM_LIMIT_TYPE" val="0"/>
  <p:tag name="KSO_WM_UNIT_DEC_AREA_ID" val="50dbbfa346db42c3be1656926af1059f"/>
  <p:tag name="KSO_WM_UNIT_DECORATE_INFO" val="{&quot;DecorateInfoH&quot;:{&quot;IsAbs&quot;:true},&quot;DecorateInfoW&quot;:{&quot;IsAbs&quot;:true},&quot;DecorateInfoX&quot;:{&quot;IsAbs&quot;:true,&quot;Pos&quot;:1},&quot;DecorateInfoY&quot;:{&quot;IsAbs&quot;:true,&quot;Pos&quot;:1},&quot;ReferentInfo&quot;:{&quot;Id&quot;:&quot;bd6da21866984070b93a50fed3e5edc6&quot;,&quot;X&quot;:{&quot;Pos&quot;:1},&quot;Y&quot;:{&quot;Pos&quot;:1}},&quot;whChangeMode&quot;:0}"/>
  <p:tag name="KSO_WM_CHIP_GROUPID" val="5f6c95017b7ee298d401c683"/>
  <p:tag name="KSO_WM_CHIP_XID" val="5f6c95017b7ee298d401c68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VALUE" val="6"/>
  <p:tag name="KSO_WM_TEMPLATE_ASSEMBLE_XID" val="5fd0c5c01fa9d42129dd700b"/>
  <p:tag name="KSO_WM_TEMPLATE_ASSEMBLE_GROUPID" val="5fd0c5c01fa9d42129dd700b"/>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1488_1*i*3"/>
  <p:tag name="KSO_WM_TEMPLATE_CATEGORY" val="diagram"/>
  <p:tag name="KSO_WM_TEMPLATE_INDEX" val="20211488"/>
  <p:tag name="KSO_WM_UNIT_LAYERLEVEL" val="1"/>
  <p:tag name="KSO_WM_TAG_VERSION" val="1.0"/>
  <p:tag name="KSO_WM_BEAUTIFY_FLAG" val="#wm#"/>
  <p:tag name="KSO_WM_UNIT_BLOCK" val="0"/>
  <p:tag name="KSO_WM_UNIT_SM_LIMIT_TYPE" val="0"/>
  <p:tag name="KSO_WM_UNIT_DEC_AREA_ID" val="d637cd29265d453287d3586d0e0664cc"/>
  <p:tag name="KSO_WM_UNIT_DECORATE_INFO" val="{&quot;DecorateInfoH&quot;:{&quot;IsAbs&quot;:true},&quot;DecorateInfoW&quot;:{&quot;IsAbs&quot;:true},&quot;DecorateInfoX&quot;:{&quot;IsAbs&quot;:true,&quot;Pos&quot;:1},&quot;DecorateInfoY&quot;:{&quot;IsAbs&quot;:true,&quot;Pos&quot;:0},&quot;ReferentInfo&quot;:{&quot;Id&quot;:&quot;847a4d548ac144dd804a13e161c7f752&quot;,&quot;X&quot;:{&quot;Pos&quot;:2},&quot;Y&quot;:{&quot;Pos&quot;:2}},&quot;whChangeMode&quot;:0}"/>
  <p:tag name="KSO_WM_CHIP_GROUPID" val="5f6c95017b7ee298d401c683"/>
  <p:tag name="KSO_WM_CHIP_XID" val="5f6c95017b7ee298d401c684"/>
  <p:tag name="KSO_WM_UNIT_TEXT_FILL_FORE_SCHEMECOLOR_INDEX_BRIGHTNESS" val="0"/>
  <p:tag name="KSO_WM_UNIT_TEXT_FILL_FORE_SCHEMECOLOR_INDEX" val="13"/>
  <p:tag name="KSO_WM_UNIT_TEXT_FILL_TYPE" val="1"/>
  <p:tag name="KSO_WM_UNIT_VALUE" val="6"/>
  <p:tag name="KSO_WM_TEMPLATE_ASSEMBLE_XID" val="5fd0c5c01fa9d42129dd700b"/>
  <p:tag name="KSO_WM_TEMPLATE_ASSEMBLE_GROUPID" val="5fd0c5c01fa9d42129dd700b"/>
</p:tagLst>
</file>

<file path=ppt/tags/tag1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1488_1*i*4"/>
  <p:tag name="KSO_WM_TEMPLATE_CATEGORY" val="diagram"/>
  <p:tag name="KSO_WM_TEMPLATE_INDEX" val="20211488"/>
  <p:tag name="KSO_WM_UNIT_LAYERLEVEL" val="1"/>
  <p:tag name="KSO_WM_TAG_VERSION" val="1.0"/>
  <p:tag name="KSO_WM_BEAUTIFY_FLAG" val="#wm#"/>
  <p:tag name="KSO_WM_UNIT_BLOCK" val="0"/>
  <p:tag name="KSO_WM_UNIT_SM_LIMIT_TYPE" val="0"/>
  <p:tag name="KSO_WM_UNIT_DEC_AREA_ID" val="2edec8fff9e042b29080b1b0c39013a5"/>
  <p:tag name="KSO_WM_UNIT_DECORATE_INFO" val="{&quot;DecorateInfoH&quot;:{&quot;IsAbs&quot;:true},&quot;DecorateInfoW&quot;:{&quot;IsAbs&quot;:true},&quot;DecorateInfoX&quot;:{&quot;IsAbs&quot;:true,&quot;Pos&quot;:1},&quot;DecorateInfoY&quot;:{&quot;IsAbs&quot;:true,&quot;Pos&quot;:1},&quot;ReferentInfo&quot;:{&quot;Id&quot;:&quot;d637cd29265d453287d3586d0e0664cc&quot;,&quot;X&quot;:{&quot;Pos&quot;:1},&quot;Y&quot;:{&quot;Pos&quot;:1}},&quot;whChangeMode&quot;:0}"/>
  <p:tag name="KSO_WM_CHIP_GROUPID" val="5f6c95017b7ee298d401c683"/>
  <p:tag name="KSO_WM_CHIP_XID" val="5f6c95017b7ee298d401c68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VALUE" val="6"/>
  <p:tag name="KSO_WM_TEMPLATE_ASSEMBLE_XID" val="5fd0c5c01fa9d42129dd700b"/>
  <p:tag name="KSO_WM_TEMPLATE_ASSEMBLE_GROUPID" val="5fd0c5c01fa9d42129dd700b"/>
</p:tagLst>
</file>

<file path=ppt/tags/tag1202.xml><?xml version="1.0" encoding="utf-8"?>
<p:tagLst xmlns:p="http://schemas.openxmlformats.org/presentationml/2006/main">
  <p:tag name="KSO_WM_BEAUTIFY_FLAG" val="#wm#"/>
  <p:tag name="KSO_WM_TEMPLATE_CATEGORY" val="diagram"/>
  <p:tag name="KSO_WM_TEMPLATE_INDEX" val="20211488"/>
  <p:tag name="KSO_WM_SLIDE_ID" val="diagram20211488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348"/>
  <p:tag name="KSO_WM_SLIDE_POSITION" val="48*96"/>
  <p:tag name="KSO_WM_TAG_VERSION" val="1.0"/>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direction&quot;:1,&quot;id&quot;:&quot;2020-12-09T20:40:32&quot;,&quot;maxSize&quot;:{&quot;size1&quot;:55},&quot;minSize&quot;:{&quot;size1&quot;:44.899999999999999},&quot;normalSize&quot;:{&quot;size1&quot;:44.899999999999999},&quot;subLayout&quot;:[{&quot;id&quot;:&quot;2020-12-09T20:40:32&quot;,&quot;margin&quot;:{&quot;bottom&quot;:6.3499999046325684,&quot;left&quot;:2.9630000591278076,&quot;right&quot;:2.5399999618530273,&quot;top&quot;:6.3499999046325684},&quot;type&quot;:0},{&quot;id&quot;:&quot;2020-12-09T20:40:32&quot;,&quot;margin&quot;:{&quot;bottom&quot;:2.1170001029968262,&quot;left&quot;:0.026000002399086952,&quot;right&quot;:1.6929999589920044,&quot;top&quot;:2.1170001029968262},&quot;type&quot;:0}],&quot;type&quot;:0}"/>
  <p:tag name="KSO_WM_SLIDE_BACKGROUND" val="[&quot;general&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c95017b7ee298d401c684"/>
  <p:tag name="KSO_WM_CHIP_FILLPROP" val="[[{&quot;text_align&quot;:&quot;lm&quot;,&quot;text_direction&quot;:&quot;horizontal&quot;,&quot;support_big_font&quot;:true,&quot;fill_id&quot;:&quot;05ed0eeff46f44e98ca671d6ac23df94&quot;,&quot;fill_align&quot;:&quot;cm&quot;,&quot;chip_types&quot;:[&quot;text&quot;]},{&quot;text_align&quot;:&quot;lm&quot;,&quot;text_direction&quot;:&quot;horizontal&quot;,&quot;support_features&quot;:[&quot;collage&quot;,&quot;carousel&quot;,&quot;creativecrop&quot;],&quot;support_big_font&quot;:false,&quot;fill_id&quot;:&quot;aa8370987f4140ab9fa600e717225475&quot;,&quot;fill_align&quot;:&quot;cm&quot;,&quot;chip_types&quot;:[&quot;diagram&quot;,&quot;pictext&quot;,&quot;picture&quot;,&quot;chart&quot;,&quot;table&quot;,&quot;video&quot;]}],[{&quot;text_align&quot;:&quot;cm&quot;,&quot;text_direction&quot;:&quot;horizontal&quot;,&quot;support_big_font&quot;:true,&quot;fill_id&quot;:&quot;05ed0eeff46f44e98ca671d6ac23df94&quot;,&quot;fill_align&quot;:&quot;cm&quot;,&quot;chip_types&quot;:[&quot;header&quot;]},{&quot;text_align&quot;:&quot;lm&quot;,&quot;text_direction&quot;:&quot;horizontal&quot;,&quot;support_features&quot;:[&quot;collage&quot;,&quot;carousel&quot;,&quot;creativecrop&quot;],&quot;support_big_font&quot;:false,&quot;fill_id&quot;:&quot;aa8370987f4140ab9fa600e717225475&quot;,&quot;fill_align&quot;:&quot;cm&quot;,&quot;chip_types&quot;:[&quot;diagram&quot;,&quot;pictext&quot;,&quot;picture&quot;,&quot;chart&quot;,&quot;table&quot;,&quot;video&quot;]}]]"/>
  <p:tag name="KSO_WM_CHIP_DECFILLPROP" val="[]"/>
  <p:tag name="KSO_WM_SLIDE_CAN_ADD_NAVIGATION" val="1"/>
  <p:tag name="KSO_WM_CHIP_GROUPID" val="5f6c95017b7ee298d401c683"/>
  <p:tag name="KSO_WM_SLIDE_BK_DARK_LIGHT" val="2"/>
  <p:tag name="KSO_WM_SLIDE_BACKGROUND_TYPE" val="general"/>
  <p:tag name="KSO_WM_SLIDE_SUPPORT_FEATURE_TYPE" val="7"/>
  <p:tag name="KSO_WM_TEMPLATE_ASSEMBLE_XID" val="5fd0c5c01fa9d42129dd700b"/>
  <p:tag name="KSO_WM_TEMPLATE_ASSEMBLE_GROUPID" val="5fd0c5c01fa9d42129dd700b"/>
</p:tagLst>
</file>

<file path=ppt/tags/tag1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1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1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206.xml><?xml version="1.0" encoding="utf-8"?>
<p:tagLst xmlns:p="http://schemas.openxmlformats.org/presentationml/2006/main">
  <p:tag name="KSO_WM_UNIT_VALUE" val="1904*1904"/>
  <p:tag name="KSO_WM_UNIT_HIGHLIGHT" val="0"/>
  <p:tag name="KSO_WM_UNIT_COMPATIBLE" val="1"/>
  <p:tag name="KSO_WM_UNIT_DIAGRAM_ISNUMVISUAL" val="0"/>
  <p:tag name="KSO_WM_UNIT_DIAGRAM_ISREFERUNIT" val="0"/>
  <p:tag name="KSO_WM_UNIT_TYPE" val="d"/>
  <p:tag name="KSO_WM_UNIT_INDEX" val="1"/>
  <p:tag name="KSO_WM_UNIT_ID" val="diagram20206542_1*d*1"/>
  <p:tag name="KSO_WM_TEMPLATE_CATEGORY" val="diagram"/>
  <p:tag name="KSO_WM_TEMPLATE_INDEX" val="20206542"/>
  <p:tag name="KSO_WM_UNIT_LAYERLEVEL" val="1"/>
  <p:tag name="KSO_WM_TAG_VERSION" val="1.0"/>
  <p:tag name="KSO_WM_BEAUTIFY_FLAG" val="#wm#"/>
  <p:tag name="KSO_WM_CHIP_GROUPID" val="5ebcefdc0ac41c4a0a5253aa"/>
  <p:tag name="KSO_WM_CHIP_XID" val="5ebcefdc0ac41c4a0a5253ab"/>
  <p:tag name="KSO_WM_ASSEMBLE_CHIP_INDEX" val="bdb8032d034e4ae39b00ef6eb13bde7d"/>
  <p:tag name="KSO_WM_UNIT_PLACING_PICTURE" val="bdb8032d034e4ae39b00ef6eb13bde7d"/>
  <p:tag name="KSO_WM_TEMPLATE_ASSEMBLE_XID" val="5ebd0298ddc3daf3fef3f49e"/>
  <p:tag name="KSO_WM_TEMPLATE_ASSEMBLE_GROUPID" val="5ebd0298ddc3daf3fef3f49e"/>
</p:tagLst>
</file>

<file path=ppt/tags/tag1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6542_1*i*1"/>
  <p:tag name="KSO_WM_TEMPLATE_CATEGORY" val="diagram"/>
  <p:tag name="KSO_WM_TEMPLATE_INDEX" val="20206542"/>
  <p:tag name="KSO_WM_UNIT_LAYERLEVEL" val="1"/>
  <p:tag name="KSO_WM_TAG_VERSION" val="1.0"/>
  <p:tag name="KSO_WM_BEAUTIFY_FLAG" val="#wm#"/>
  <p:tag name="KSO_WM_UNIT_BLOCK" val="0"/>
  <p:tag name="KSO_WM_UNIT_SM_LIMIT_TYPE" val="1"/>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9e928e660c33b3b8e63fea"/>
  <p:tag name="KSO_WM_CHIP_XID" val="5e9e928e660c33b3b8e63feb"/>
  <p:tag name="KSO_WM_UNIT_FILL_FORE_SCHEMECOLOR_INDEX_BRIGHTNESS" val="0"/>
  <p:tag name="KSO_WM_UNIT_FILL_FORE_SCHEMECOLOR_INDEX" val="16"/>
  <p:tag name="KSO_WM_UNIT_FILL_TYPE" val="1"/>
  <p:tag name="KSO_WM_UNIT_TEXT_FILL_FORE_SCHEMECOLOR_INDEX_BRIGHTNESS" val="0"/>
  <p:tag name="KSO_WM_UNIT_TEXT_FILL_FORE_SCHEMECOLOR_INDEX" val="2"/>
  <p:tag name="KSO_WM_UNIT_TEXT_FILL_TYPE" val="1"/>
  <p:tag name="KSO_WM_UNIT_VALUE" val="875"/>
  <p:tag name="KSO_WM_TEMPLATE_ASSEMBLE_XID" val="5ebd0298ddc3daf3fef3f49e"/>
  <p:tag name="KSO_WM_TEMPLATE_ASSEMBLE_GROUPID" val="5ebd0298ddc3daf3fef3f49e"/>
</p:tagLst>
</file>

<file path=ppt/tags/tag1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6542_1*i*2"/>
  <p:tag name="KSO_WM_TEMPLATE_CATEGORY" val="diagram"/>
  <p:tag name="KSO_WM_TEMPLATE_INDEX" val="20206542"/>
  <p:tag name="KSO_WM_UNIT_LAYERLEVEL" val="1"/>
  <p:tag name="KSO_WM_TAG_VERSION" val="1.0"/>
  <p:tag name="KSO_WM_BEAUTIFY_FLAG" val="#wm#"/>
  <p:tag name="KSO_WM_UNIT_BLOCK" val="0"/>
  <p:tag name="KSO_WM_UNIT_SM_LIMIT_TYPE" val="1"/>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9e928e660c33b3b8e63fea"/>
  <p:tag name="KSO_WM_CHIP_XID" val="5e9e928e660c33b3b8e63feb"/>
  <p:tag name="KSO_WM_UNIT_FILL_FORE_SCHEMECOLOR_INDEX_BRIGHTNESS" val="0"/>
  <p:tag name="KSO_WM_UNIT_FILL_FORE_SCHEMECOLOR_INDEX" val="16"/>
  <p:tag name="KSO_WM_UNIT_FILL_TYPE" val="1"/>
  <p:tag name="KSO_WM_UNIT_TEXT_FILL_FORE_SCHEMECOLOR_INDEX_BRIGHTNESS" val="0"/>
  <p:tag name="KSO_WM_UNIT_TEXT_FILL_FORE_SCHEMECOLOR_INDEX" val="2"/>
  <p:tag name="KSO_WM_UNIT_TEXT_FILL_TYPE" val="1"/>
  <p:tag name="KSO_WM_UNIT_VALUE" val="825"/>
  <p:tag name="KSO_WM_TEMPLATE_ASSEMBLE_XID" val="5ebd0298ddc3daf3fef3f49e"/>
  <p:tag name="KSO_WM_TEMPLATE_ASSEMBLE_GROUPID" val="5ebd0298ddc3daf3fef3f49e"/>
</p:tagLst>
</file>

<file path=ppt/tags/tag1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6542_1*i*3"/>
  <p:tag name="KSO_WM_TEMPLATE_CATEGORY" val="diagram"/>
  <p:tag name="KSO_WM_TEMPLATE_INDEX" val="20206542"/>
  <p:tag name="KSO_WM_UNIT_LAYERLEVEL" val="1"/>
  <p:tag name="KSO_WM_TAG_VERSION" val="1.0"/>
  <p:tag name="KSO_WM_BEAUTIFY_FLAG" val="#wm#"/>
  <p:tag name="KSO_WM_UNIT_BLOCK" val="0"/>
  <p:tag name="KSO_WM_UNIT_SM_LIMIT_TYPE" val="1"/>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9e928e660c33b3b8e63fea"/>
  <p:tag name="KSO_WM_CHIP_XID" val="5e9e928e660c33b3b8e63feb"/>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ebd0298ddc3daf3fef3f49e"/>
  <p:tag name="KSO_WM_TEMPLATE_ASSEMBLE_GROUPID" val="5ebd0298ddc3daf3fef3f49e"/>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10.xml><?xml version="1.0" encoding="utf-8"?>
<p:tagLst xmlns:p="http://schemas.openxmlformats.org/presentationml/2006/main">
  <p:tag name="KSO_WM_UNIT_ISCONTENTSTITLE" val="0"/>
  <p:tag name="KSO_WM_UNIT_ISNUMDGMTITLE" val="0"/>
  <p:tag name="KSO_WM_UNIT_NOCLEAR" val="0"/>
  <p:tag name="KSO_WM_UNIT_VALUE" val="12"/>
  <p:tag name="KSO_WM_UNIT_HIGHLIGHT" val="0"/>
  <p:tag name="KSO_WM_UNIT_COMPATIBLE" val="0"/>
  <p:tag name="KSO_WM_UNIT_DIAGRAM_ISNUMVISUAL" val="0"/>
  <p:tag name="KSO_WM_UNIT_DIAGRAM_ISREFERUNIT" val="0"/>
  <p:tag name="KSO_WM_UNIT_TYPE" val="a"/>
  <p:tag name="KSO_WM_UNIT_INDEX" val="1"/>
  <p:tag name="KSO_WM_UNIT_ID" val="diagram20206542_1*a*1"/>
  <p:tag name="KSO_WM_TEMPLATE_CATEGORY" val="diagram"/>
  <p:tag name="KSO_WM_TEMPLATE_INDEX" val="20206542"/>
  <p:tag name="KSO_WM_UNIT_LAYERLEVEL" val="1"/>
  <p:tag name="KSO_WM_TAG_VERSION" val="1.0"/>
  <p:tag name="KSO_WM_BEAUTIFY_FLAG" val="#wm#"/>
  <p:tag name="KSO_WM_UNIT_PRESET_TEXT" val="单击添加大标题"/>
  <p:tag name="KSO_WM_UNIT_DEFAULT_FONT" val="24;44;4"/>
  <p:tag name="KSO_WM_UNIT_BLOCK" val="0"/>
  <p:tag name="KSO_WM_CHIP_GROUPID" val="5e7881253197e252a37019b5"/>
  <p:tag name="KSO_WM_CHIP_XID" val="5e7881253197e252a37019b6"/>
  <p:tag name="KSO_WM_ASSEMBLE_CHIP_INDEX" val="ee8c53acfa4f4cde90023d455c1c35b7"/>
  <p:tag name="KSO_WM_UNIT_TEXT_FILL_FORE_SCHEMECOLOR_INDEX_BRIGHTNESS" val="0"/>
  <p:tag name="KSO_WM_UNIT_TEXT_FILL_FORE_SCHEMECOLOR_INDEX" val="13"/>
  <p:tag name="KSO_WM_UNIT_TEXT_FILL_TYPE" val="1"/>
  <p:tag name="KSO_WM_TEMPLATE_ASSEMBLE_XID" val="5ebd0298ddc3daf3fef3f49e"/>
  <p:tag name="KSO_WM_TEMPLATE_ASSEMBLE_GROUPID" val="5ebd0298ddc3daf3fef3f49e"/>
  <p:tag name="KSO_WM_UNIT_SMARTLAYOUT_COMPRESS_INFO" val="{&#10;    &quot;id&quot;: &quot;2020-05-14T16:36:20&quot;,&#10;    &quot;max&quot;: 14.939921259842521,&#10;    &quot;topChanged&quot;: 14.866198455351563&#10;}&#10;"/>
</p:tagLst>
</file>

<file path=ppt/tags/tag1211.xml><?xml version="1.0" encoding="utf-8"?>
<p:tagLst xmlns:p="http://schemas.openxmlformats.org/presentationml/2006/main">
  <p:tag name="KSO_WM_UNIT_TEXT_SUBTYPE" val="a"/>
  <p:tag name="KSO_WM_UNIT_SUBTYPE" val="a"/>
  <p:tag name="KSO_WM_UNIT_PRESET_TEXT" val="点击此处添加正文，文字是您思想的提炼，为了演示发布的良好效果，请言简意赅的阐述您的观点。您的正文已经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6542_1*f*1"/>
  <p:tag name="KSO_WM_TEMPLATE_CATEGORY" val="diagram"/>
  <p:tag name="KSO_WM_TEMPLATE_INDEX" val="20206542"/>
  <p:tag name="KSO_WM_UNIT_LAYERLEVEL" val="1"/>
  <p:tag name="KSO_WM_TAG_VERSION" val="1.0"/>
  <p:tag name="KSO_WM_BEAUTIFY_FLAG" val="#wm#"/>
  <p:tag name="KSO_WM_UNIT_DEFAULT_FONT" val="14;20;2"/>
  <p:tag name="KSO_WM_UNIT_BLOCK" val="0"/>
  <p:tag name="KSO_WM_CHIP_GROUPID" val="5e6b05596848fb12bee65ac8"/>
  <p:tag name="KSO_WM_CHIP_XID" val="5e6b05596848fb12bee65aca"/>
  <p:tag name="KSO_WM_ASSEMBLE_CHIP_INDEX" val="def8433313824fa58a182477e4f538a7"/>
  <p:tag name="KSO_WM_UNIT_TEXT_FILL_FORE_SCHEMECOLOR_INDEX_BRIGHTNESS" val="0.25"/>
  <p:tag name="KSO_WM_UNIT_TEXT_FILL_FORE_SCHEMECOLOR_INDEX" val="13"/>
  <p:tag name="KSO_WM_UNIT_TEXT_FILL_TYPE" val="1"/>
  <p:tag name="KSO_WM_UNIT_VALUE" val="100"/>
  <p:tag name="KSO_WM_TEMPLATE_ASSEMBLE_XID" val="5ebd0298ddc3daf3fef3f49e"/>
  <p:tag name="KSO_WM_TEMPLATE_ASSEMBLE_GROUPID" val="5ebd0298ddc3daf3fef3f49e"/>
</p:tagLst>
</file>

<file path=ppt/tags/tag1212.xml><?xml version="1.0" encoding="utf-8"?>
<p:tagLst xmlns:p="http://schemas.openxmlformats.org/presentationml/2006/main">
  <p:tag name="KSO_WM_BEAUTIFY_FLAG" val="#wm#"/>
  <p:tag name="KSO_WM_TEMPLATE_CATEGORY" val="diagram"/>
  <p:tag name="KSO_WM_TEMPLATE_INDEX" val="20206542"/>
  <p:tag name="KSO_WM_SLIDE_BACKGROUND" val="[&quot;general&quot;]"/>
  <p:tag name="KSO_WM_SLIDE_RATIO" val="1.777778"/>
  <p:tag name="KSO_WM_CHIP_INFOS" val="{&quot;layout_type&quot;:&quot;leftright&quot;,&quot;tags&quot;:{&quot;style&quot;:[&quot;商务&quot;,&quot;简约&quot;,&quot;文艺清新&quot;,&quot;卡通&quot;,&quot;欧美风&quot;,&quot;黑板风&quot;,&quot;渐变风&quot;]},&quot;slide_type&quot;:[&quot;text&quot;],&quot;aspect_ratio&quot;:&quot;16:9&quot;}"/>
  <p:tag name="KSO_WM_CHIP_XID" val="5e9e928e660c33b3b8e63feb"/>
  <p:tag name="KSO_WM_CHIP_FILLPROP" val="[[{&quot;fill_id&quot;:&quot;0bfd655fb8e248f9885807a25ecfaeee&quot;,&quot;fill_align&quot;:&quot;cm&quot;,&quot;text_align&quot;:&quot;cm&quot;,&quot;text_direction&quot;:&quot;horizontal&quot;,&quot;chip_types&quot;:[&quot;picture&quot;]},{&quot;fill_id&quot;:&quot;dc92f6abca2b4f12af199ac1df2cff47&quot;,&quot;fill_align&quot;:&quot;lb&quot;,&quot;text_align&quot;:&quot;lb&quot;,&quot;text_direction&quot;:&quot;horizontal&quot;,&quot;chip_types&quot;:[&quot;text&quot;,&quot;header&quot;]},{&quot;fill_id&quot;:&quot;1622b9b6dbab4109bdc954f4a78195c0&quot;,&quot;fill_align&quot;:&quot;lt&quot;,&quot;text_align&quot;:&quot;lt&quot;,&quot;text_direction&quot;:&quot;horizontal&quot;,&quot;chip_types&quot;:[&quot;text&quot;]}]]"/>
  <p:tag name="KSO_WM_SLIDE_ID" val="diagram20206542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59*540"/>
  <p:tag name="KSO_WM_SLIDE_POSITION" val="0*0"/>
  <p:tag name="KSO_WM_TAG_VERSION" val="1.0"/>
  <p:tag name="KSO_WM_SLIDE_LAYOUT" val="a_d_f"/>
  <p:tag name="KSO_WM_SLIDE_LAYOUT_CNT" val="1_1_1"/>
  <p:tag name="KSO_WM_SLIDE_LAYOUT_INFO" val="{&quot;backgroundInfo&quot;:[{&quot;bottom&quot;:0,&quot;bottomAbs&quot;:false,&quot;left&quot;:0,&quot;leftAbs&quot;:false,&quot;right&quot;:0,&quot;rightAbs&quot;:false,&quot;top&quot;:0,&quot;topAbs&quot;:false,&quot;type&quot;:&quot;general&quot;}],&quot;id&quot;:&quot;2020-05-14T16:36:20&quot;,&quot;maxSize&quot;:{&quot;size1&quot;:42.200000000000003},&quot;minSize&quot;:{&quot;size1&quot;:33.299999999999997},&quot;normalSize&quot;:{&quot;size1&quot;:42.199999999999996},&quot;subLayout&quot;:[{&quot;id&quot;:&quot;2020-05-14T16:36:20&quot;,&quot;margin&quot;:{&quot;bottom&quot;:0,&quot;left&quot;:2.5399999618530273,&quot;right&quot;:18.62700080871582,&quot;top&quot;:4.6570000648498535},&quot;type&quot;:0},{&quot;id&quot;:&quot;2020-05-14T16:36:20&quot;,&quot;margin&quot;:{&quot;bottom&quot;:3.809999942779541,&quot;left&quot;:2.5399999618530273,&quot;right&quot;:18.62700080871582,&quot;top&quot;:0.42300000786781311},&quot;type&quot;:0}],&quot;type&quot;:0}"/>
  <p:tag name="KSO_WM_CHIP_GROUPID" val="5e9e928e660c33b3b8e63fea"/>
  <p:tag name="KSO_WM_SLIDE_BK_DARK_LIGHT" val="2"/>
  <p:tag name="KSO_WM_SLIDE_BACKGROUND_TYPE" val="general"/>
  <p:tag name="KSO_WM_TEMPLATE_ASSEMBLE_XID" val="5ebd0298ddc3daf3fef3f49e"/>
  <p:tag name="KSO_WM_TEMPLATE_ASSEMBLE_GROUPID" val="5ebd0298ddc3daf3fef3f49e"/>
</p:tagLst>
</file>

<file path=ppt/tags/tag1213.xml><?xml version="1.0" encoding="utf-8"?>
<p:tagLst xmlns:p="http://schemas.openxmlformats.org/presentationml/2006/main">
  <p:tag name="KSO_WM_UNIT_VALUE" val="791*3384"/>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204_1*ζ_h_d*1_1_1"/>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Lst>
</file>

<file path=ppt/tags/tag12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204_1*ζ_h_i*1_1_1"/>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204_1*ζ_h_i*1_1_2"/>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1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3"/>
  <p:tag name="KSO_WM_UNIT_ID" val="diagram20215204_1*ζ_h_i*1_1_3"/>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1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4"/>
  <p:tag name="KSO_WM_UNIT_ID" val="diagram20215204_1*ζ_h_i*1_1_4"/>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1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5"/>
  <p:tag name="KSO_WM_UNIT_ID" val="diagram20215204_1*ζ_h_i*1_1_5"/>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6"/>
  <p:tag name="KSO_WM_UNIT_ID" val="diagram20215204_1*ζ_h_i*1_1_6"/>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20.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093_1*a*1"/>
  <p:tag name="KSO_WM_TEMPLATE_CATEGORY" val="diagram"/>
  <p:tag name="KSO_WM_TEMPLATE_INDEX" val="20217093"/>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323f434ba07745e3bfe4ddea14cbbe3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35dcf031e8174df999dc749441da2588"/>
  <p:tag name="KSO_WM_UNIT_TEXT_FILL_FORE_SCHEMECOLOR_INDEX_BRIGHTNESS" val="0"/>
  <p:tag name="KSO_WM_UNIT_TEXT_FILL_FORE_SCHEMECOLOR_INDEX" val="13"/>
  <p:tag name="KSO_WM_UNIT_TEXT_FILL_TYPE" val="1"/>
  <p:tag name="KSO_WM_TEMPLATE_ASSEMBLE_XID" val="5fd1064c1fa9d42129ddd876"/>
  <p:tag name="KSO_WM_TEMPLATE_ASSEMBLE_GROUPID" val="5fd1064c1fa9d42129ddd876"/>
</p:tagLst>
</file>

<file path=ppt/tags/tag1221.xml><?xml version="1.0" encoding="utf-8"?>
<p:tagLst xmlns:p="http://schemas.openxmlformats.org/presentationml/2006/main">
  <p:tag name="KSO_WM_UNIT_TEXT_SUBTYPE" val="a"/>
  <p:tag name="KSO_WM_UNIT_SUBTYPE" val="a"/>
  <p:tag name="KSO_WM_UNIT_PRESET_TEXT" val="单击此处添加正文。"/>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93_1*f*1"/>
  <p:tag name="KSO_WM_TEMPLATE_CATEGORY" val="diagram"/>
  <p:tag name="KSO_WM_TEMPLATE_INDEX" val="20217093"/>
  <p:tag name="KSO_WM_UNIT_LAYERLEVEL" val="1"/>
  <p:tag name="KSO_WM_TAG_VERSION" val="1.0"/>
  <p:tag name="KSO_WM_BEAUTIFY_FLAG" val="#wm#"/>
  <p:tag name="KSO_WM_UNIT_DEFAULT_FONT" val="14;20;2"/>
  <p:tag name="KSO_WM_UNIT_BLOCK" val="0"/>
  <p:tag name="KSO_WM_UNIT_VALUE" val="38"/>
  <p:tag name="KSO_WM_UNIT_SHOW_EDIT_AREA_INDICATION" val="1"/>
  <p:tag name="KSO_WM_CHIP_GROUPID" val="5e6b05596848fb12bee65ac8"/>
  <p:tag name="KSO_WM_CHIP_XID" val="5e6b05596848fb12bee65aca"/>
  <p:tag name="KSO_WM_UNIT_DEC_AREA_ID" val="5726440c8fb44ee58b8a9e2a6e8b88f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82ed02c23954ba6b68fb7057a2c0087"/>
  <p:tag name="KSO_WM_UNIT_TEXT_FILL_FORE_SCHEMECOLOR_INDEX_BRIGHTNESS" val="0.25"/>
  <p:tag name="KSO_WM_UNIT_TEXT_FILL_FORE_SCHEMECOLOR_INDEX" val="13"/>
  <p:tag name="KSO_WM_UNIT_TEXT_FILL_TYPE" val="1"/>
  <p:tag name="KSO_WM_TEMPLATE_ASSEMBLE_XID" val="5fd1064c1fa9d42129ddd876"/>
  <p:tag name="KSO_WM_TEMPLATE_ASSEMBLE_GROUPID" val="5fd1064c1fa9d42129ddd876"/>
</p:tagLst>
</file>

<file path=ppt/tags/tag1222.xml><?xml version="1.0" encoding="utf-8"?>
<p:tagLst xmlns:p="http://schemas.openxmlformats.org/presentationml/2006/main">
  <p:tag name="KSO_WM_BEAUTIFY_FLAG" val="#wm#"/>
  <p:tag name="KSO_WM_TEMPLATE_CATEGORY" val="diagram"/>
  <p:tag name="KSO_WM_TEMPLATE_INDEX" val="20217093"/>
  <p:tag name="KSO_WM_SLIDE_ID" val="diagram20217093_1"/>
  <p:tag name="KSO_WM_TEMPLATE_SUBCATEGORY" val="21"/>
  <p:tag name="KSO_WM_TEMPLATE_MASTER_TYPE" val="0"/>
  <p:tag name="KSO_WM_TEMPLATE_COLOR_TYPE" val="1"/>
  <p:tag name="KSO_WM_SLIDE_ITEM_CNT" val="0"/>
  <p:tag name="KSO_WM_SLIDE_INDEX" val="1"/>
  <p:tag name="KSO_WM_TAG_VERSION" val="1.0"/>
  <p:tag name="KSO_WM_SLIDE_LAYOUT" val="a_d_f"/>
  <p:tag name="KSO_WM_SLIDE_LAYOUT_CNT" val="1_1_1"/>
  <p:tag name="KSO_WM_SLIDE_LAYOUT_INFO" val="{&quot;id&quot;:&quot;2020-12-10T01:15:57&quot;,&quot;maxSize&quot;:{&quot;size1&quot;:39.899999999999999},&quot;minSize&quot;:{&quot;size1&quot;:39.899999999999999},&quot;normalSize&quot;:{&quot;size1&quot;:39.899999999999999},&quot;subLayout&quot;:[{&quot;id&quot;:&quot;2020-12-10T01:15:57&quot;,&quot;maxSize&quot;:{&quot;size1&quot;:61},&quot;minSize&quot;:{&quot;size1&quot;:50.200000000000003},&quot;normalSize&quot;:{&quot;size1&quot;:61},&quot;subLayout&quot;:[{&quot;id&quot;:&quot;2020-12-10T01:15:57&quot;,&quot;margin&quot;:{&quot;bottom&quot;:0.3970000147819519,&quot;left&quot;:3.3870000839233398,&quot;right&quot;:3.3870000839233398,&quot;top&quot;:1.6929999589920044},&quot;type&quot;:0},{&quot;id&quot;:&quot;2020-12-10T01:15:57&quot;,&quot;margin&quot;:{&quot;bottom&quot;:1.2510000467300415,&quot;left&quot;:3.3870000839233398,&quot;right&quot;:3.3870000839233398,&quot;top&quot;:0.026000002399086952},&quot;type&quot;:0}],&quot;type&quot;:0},{&quot;id&quot;:&quot;2020-12-10T01:15:57&quot;,&quot;type&quot;:0}],&quot;type&quot;:0}"/>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e02bc998712faa657ac26"/>
  <p:tag name="KSO_WM_CHIP_FILLPROP" val="[[{&quot;text_align&quot;:&quot;cm&quot;,&quot;text_direction&quot;:&quot;horizontal&quot;,&quot;support_features&quot;:[&quot;creativepic&quot;],&quot;support_big_font&quot;:false,&quot;picture_toward&quot;:1,&quot;picture_dockside&quot;:[&quot;cb&quot;,&quot;rm&quot;,&quot;lm&quot;],&quot;fill_id&quot;:&quot;18fc10e60a1c4b19ae595e42ebee4e3b&quot;,&quot;fill_align&quot;:&quot;cm&quot;,&quot;chip_types&quot;:[&quot;picture&quot;]},{&quot;text_align&quot;:&quot;cm&quot;,&quot;text_direction&quot;:&quot;horizontal&quot;,&quot;support_big_font&quot;:false,&quot;picture_toward&quot;:0,&quot;picture_dockside&quot;:[],&quot;fill_id&quot;:&quot;7d169704a1c34e358734a181691da8d8&quot;,&quot;fill_align&quot;:&quot;cm&quot;,&quot;chip_types&quot;:[&quot;header&quot;]},{&quot;text_align&quot;:&quot;cm&quot;,&quot;text_direction&quot;:&quot;horizontal&quot;,&quot;support_big_font&quot;:false,&quot;picture_toward&quot;:0,&quot;picture_dockside&quot;:[],&quot;fill_id&quot;:&quot;fbe590f22a4c43e4b6c1bc3d7f75496b&quot;,&quot;fill_align&quot;:&quot;cm&quot;,&quot;chip_types&quot;:[&quot;text&quot;]}]]"/>
  <p:tag name="KSO_WM_CHIP_DECFILLPROP" val="[]"/>
  <p:tag name="KSO_WM_SLIDE_TYPE" val="text"/>
  <p:tag name="KSO_WM_SLIDE_SIZE" val="960*491"/>
  <p:tag name="KSO_WM_SLIDE_POSITION" val="0*48"/>
  <p:tag name="KSO_WM_CHIP_GROUPID" val="5fae02bc998712faa657ac25"/>
  <p:tag name="KSO_WM_SLIDE_BK_DARK_LIGHT" val="2"/>
  <p:tag name="KSO_WM_SLIDE_BACKGROUND_TYPE" val="general"/>
  <p:tag name="KSO_WM_SLIDE_SUPPORT_FEATURE_TYPE" val="8"/>
  <p:tag name="KSO_WM_SLIDE_SUBTYPE" val="picTxt"/>
  <p:tag name="KSO_WM_TEMPLATE_ASSEMBLE_XID" val="5fd1064c1fa9d42129ddd876"/>
  <p:tag name="KSO_WM_TEMPLATE_ASSEMBLE_GROUPID" val="5fd1064c1fa9d42129ddd876"/>
</p:tagLst>
</file>

<file path=ppt/tags/tag1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233.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23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235.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246.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24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248.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249.xml><?xml version="1.0" encoding="utf-8"?>
<p:tagLst xmlns:p="http://schemas.openxmlformats.org/presentationml/2006/main">
  <p:tag name="KSO_WM_TEMPLATE_CATEGORY" val="custom"/>
  <p:tag name="KSO_WM_TEMPLATE_INDEX" val="20186579"/>
  <p:tag name="KSO_WM_TAG_VERSION" val="1.0"/>
  <p:tag name="KSO_WM_UNIT_TYPE" val="a"/>
  <p:tag name="KSO_WM_UNIT_INDEX" val="1"/>
  <p:tag name="KSO_WM_UNIT_ID" val="custom20186579_7*a*1"/>
  <p:tag name="KSO_WM_UNIT_LAYERLEVEL" val="1"/>
  <p:tag name="KSO_WM_UNIT_VALUE" val="15"/>
  <p:tag name="KSO_WM_UNIT_ISCONTENTSTITLE" val="0"/>
  <p:tag name="KSO_WM_UNIT_HIGHLIGHT" val="0"/>
  <p:tag name="KSO_WM_UNIT_COMPATIBLE" val="0"/>
  <p:tag name="KSO_WM_BEAUTIFY_FLAG" val="#wm#"/>
  <p:tag name="KSO_WM_UNIT_PRESET_TEXT" val="单击此处添加标题"/>
  <p:tag name="KSO_WM_UNIT_NOCLEAR" val="0"/>
  <p:tag name="KSO_WM_UNIT_DIAGRAM_ISNUMVISUAL" val="0"/>
  <p:tag name="KSO_WM_UNIT_DIAGRAM_ISREFERUNIT" val="0"/>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50.xml><?xml version="1.0" encoding="utf-8"?>
<p:tagLst xmlns:p="http://schemas.openxmlformats.org/presentationml/2006/main">
  <p:tag name="KSO_WM_TEMPLATE_CATEGORY" val="custom"/>
  <p:tag name="KSO_WM_TEMPLATE_INDEX" val="20186579"/>
  <p:tag name="KSO_WM_TAG_VERSION" val="1.0"/>
  <p:tag name="KSO_WM_UNIT_TYPE" val="e"/>
  <p:tag name="KSO_WM_UNIT_INDEX" val="1"/>
  <p:tag name="KSO_WM_UNIT_ID" val="custom20186579_7*e*1"/>
  <p:tag name="KSO_WM_UNIT_LAYERLEVEL" val="1"/>
  <p:tag name="KSO_WM_UNIT_VALUE" val="1"/>
  <p:tag name="KSO_WM_UNIT_HIGHLIGHT" val="0"/>
  <p:tag name="KSO_WM_UNIT_COMPATIBLE" val="0"/>
  <p:tag name="KSO_WM_BEAUTIFY_FLAG" val="#wm#"/>
  <p:tag name="KSO_WM_UNIT_PRESET_TEXT" val="/01"/>
  <p:tag name="KSO_WM_UNIT_NOCLEAR" val="0"/>
  <p:tag name="KSO_WM_UNIT_DIAGRAM_ISNUMVISUAL" val="0"/>
  <p:tag name="KSO_WM_UNIT_DIAGRAM_ISREFERUNIT" val="0"/>
</p:tagLst>
</file>

<file path=ppt/tags/tag1251.xml><?xml version="1.0" encoding="utf-8"?>
<p:tagLst xmlns:p="http://schemas.openxmlformats.org/presentationml/2006/main">
  <p:tag name="KSO_WM_TEMPLATE_CATEGORY" val="custom"/>
  <p:tag name="KSO_WM_TEMPLATE_INDEX" val="20186579"/>
  <p:tag name="KSO_WM_TAG_VERSION" val="1.0"/>
  <p:tag name="KSO_WM_SLIDE_ID" val="custom20186579_7"/>
  <p:tag name="KSO_WM_SLIDE_INDEX" val="7"/>
  <p:tag name="KSO_WM_SLIDE_ITEM_CNT" val="0"/>
  <p:tag name="KSO_WM_SLIDE_LAYOUT" val="a_b_e"/>
  <p:tag name="KSO_WM_SLIDE_LAYOUT_CNT" val="1_1_1"/>
  <p:tag name="KSO_WM_SLIDE_TYPE" val="sectionTitle"/>
  <p:tag name="KSO_WM_SLIDE_SUBTYPE" val="pureTxt"/>
  <p:tag name="KSO_WM_BEAUTIFY_FLAG" val="#wm#"/>
  <p:tag name="KSO_WM_TEMPLATE_SUBCATEGORY" val="0"/>
  <p:tag name="KSO_WM_TEMPLATE_MASTER_TYPE" val="1"/>
  <p:tag name="KSO_WM_TEMPLATE_COLOR_TYPE" val="1"/>
</p:tagLst>
</file>

<file path=ppt/tags/tag1252.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2890_1*a*1"/>
  <p:tag name="KSO_WM_TEMPLATE_CATEGORY" val="diagram"/>
  <p:tag name="KSO_WM_TEMPLATE_INDEX" val="2021289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acd38fc75de463a9bad827655297ca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8a07cbdab320434fb0267f170ea65714"/>
  <p:tag name="KSO_WM_UNIT_TEXT_FILL_FORE_SCHEMECOLOR_INDEX_BRIGHTNESS" val="0"/>
  <p:tag name="KSO_WM_UNIT_TEXT_FILL_FORE_SCHEMECOLOR_INDEX" val="13"/>
  <p:tag name="KSO_WM_UNIT_TEXT_FILL_TYPE" val="1"/>
  <p:tag name="KSO_WM_TEMPLATE_ASSEMBLE_XID" val="5fd0c5281fa9d42129dd6fd1"/>
  <p:tag name="KSO_WM_TEMPLATE_ASSEMBLE_GROUPID" val="5fd0c5281fa9d42129dd6fd1"/>
</p:tagLst>
</file>

<file path=ppt/tags/tag1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2*l_h_f*1_1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1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1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2*l_h_f*1_2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2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1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2*l_h_f*1_3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3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12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15339_2*l_h_i*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57.xml><?xml version="1.0" encoding="utf-8"?>
<p:tagLst xmlns:p="http://schemas.openxmlformats.org/presentationml/2006/main">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15339_2*l_h_x*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Lst>
</file>

<file path=ppt/tags/tag125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15339_2*l_h_i*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59.xml><?xml version="1.0" encoding="utf-8"?>
<p:tagLst xmlns:p="http://schemas.openxmlformats.org/presentationml/2006/main">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15339_2*l_h_x*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2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15339_2*l_h_i*1_3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61.xml><?xml version="1.0" encoding="utf-8"?>
<p:tagLst xmlns:p="http://schemas.openxmlformats.org/presentationml/2006/main">
  <p:tag name="PA" val="v5.2.7"/>
  <p:tag name="PAMAINTYPE" val="4"/>
  <p:tag name="PATYPE" val="163"/>
  <p:tag name="PASUBTYPE" val="164"/>
  <p:tag name="RESOURCELIBID_SHAPE" val="4578"/>
  <p:tag name="RESOURCELIB_SHAPETYPE" val="4"/>
  <p:tag name="KSO_WM_UNIT_VALUE" val="82*73"/>
  <p:tag name="KSO_WM_UNIT_HIGHLIGHT" val="0"/>
  <p:tag name="KSO_WM_UNIT_COMPATIBLE" val="0"/>
  <p:tag name="KSO_WM_UNIT_DIAGRAM_ISNUMVISUAL" val="0"/>
  <p:tag name="KSO_WM_UNIT_DIAGRAM_ISREFERUNIT" val="0"/>
  <p:tag name="KSO_WM_DIAGRAM_GROUP_CODE" val="l1-1"/>
  <p:tag name="KSO_WM_UNIT_TYPE" val="l_h_x"/>
  <p:tag name="KSO_WM_UNIT_INDEX" val="1_3_1"/>
  <p:tag name="KSO_WM_UNIT_ID" val="diagram20215339_2*l_h_x*1_3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 name="KSO_WM_UNIT_ICON_FILEID" val="3140461"/>
  <p:tag name="KSO_WM_UNIT_ICON_STYLE" val="2"/>
</p:tagLst>
</file>

<file path=ppt/tags/tag1262.xml><?xml version="1.0" encoding="utf-8"?>
<p:tagLst xmlns:p="http://schemas.openxmlformats.org/presentationml/2006/main">
  <p:tag name="KSO_WM_BEAUTIFY_FLAG" val="#wm#"/>
  <p:tag name="KSO_WM_TEMPLATE_CATEGORY" val="diagram"/>
  <p:tag name="KSO_WM_TEMPLATE_INDEX" val="20212890"/>
  <p:tag name="KSO_WM_SLIDE_ID" val="diagram20212890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444"/>
  <p:tag name="KSO_WM_SLIDE_POSITION" val="48*48"/>
  <p:tag name="KSO_WM_TAG_VERSION" val="1.0"/>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0&quot;,&quot;maxSize&quot;:{&quot;size1&quot;:31.100000000000001},&quot;minSize&quot;:{&quot;size1&quot;:20.100000000000001},&quot;normalSize&quot;:{&quot;size1&quot;:20.100000000000001},&quot;subLayout&quot;:[{&quot;id&quot;:&quot;2020-12-09T20:38:00&quot;,&quot;margin&quot;:{&quot;bottom&quot;:0.026000002399086952,&quot;left&quot;:1.6929999589920044,&quot;right&quot;:1.6929999589920044,&quot;top&quot;:1.6929999589920044},&quot;type&quot;:0},{&quot;id&quot;:&quot;2020-12-09T20:38:00&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3"/>
  <p:tag name="KSO_WM_TEMPLATE_ASSEMBLE_XID" val="5fd0c5281fa9d42129dd6fd1"/>
  <p:tag name="KSO_WM_TEMPLATE_ASSEMBLE_GROUPID" val="5fd0c5281fa9d42129dd6fd1"/>
</p:tagLst>
</file>

<file path=ppt/tags/tag1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6"/>
  <p:tag name="KSO_WM_UNIT_VALUE" val="159"/>
  <p:tag name="KSO_WM_TEMPLATE_ASSEMBLE_XID" val="5fd0a1c61fa9d42129dcc882"/>
  <p:tag name="KSO_WM_TEMPLATE_ASSEMBLE_GROUPID" val="5fd0a1c61fa9d42129dcc882"/>
</p:tagLst>
</file>

<file path=ppt/tags/tag1264.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6_1*a*1"/>
  <p:tag name="KSO_WM_TEMPLATE_CATEGORY" val="diagram"/>
  <p:tag name="KSO_WM_TEMPLATE_INDEX" val="2020764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cc55fcfde09408385c2a0cc41ad606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cf50a13e915041858ca873cee0dbd5b3"/>
  <p:tag name="KSO_WM_UNIT_TEXT_FILL_FORE_SCHEMECOLOR_INDEX_BRIGHTNESS" val="0"/>
  <p:tag name="KSO_WM_UNIT_TEXT_FILL_FORE_SCHEMECOLOR_INDEX" val="13"/>
  <p:tag name="KSO_WM_UNIT_TEXT_FILL_TYPE" val="1"/>
  <p:tag name="KSO_WM_TEMPLATE_ASSEMBLE_XID" val="5fd0a1c61fa9d42129dcc882"/>
  <p:tag name="KSO_WM_TEMPLATE_ASSEMBLE_GROUPID" val="5fd0a1c61fa9d42129dcc882"/>
</p:tagLst>
</file>

<file path=ppt/tags/tag126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646_1*f*1"/>
  <p:tag name="KSO_WM_TEMPLATE_CATEGORY" val="diagram"/>
  <p:tag name="KSO_WM_TEMPLATE_INDEX" val="20207646"/>
  <p:tag name="KSO_WM_UNIT_LAYERLEVEL" val="1"/>
  <p:tag name="KSO_WM_TAG_VERSION" val="1.0"/>
  <p:tag name="KSO_WM_BEAUTIFY_FLAG" val="#wm#"/>
  <p:tag name="KSO_WM_UNIT_DEFAULT_FONT" val="14;20;2"/>
  <p:tag name="KSO_WM_UNIT_BLOCK" val="0"/>
  <p:tag name="KSO_WM_UNIT_VALUE" val="408"/>
  <p:tag name="KSO_WM_UNIT_SHOW_EDIT_AREA_INDICATION" val="1"/>
  <p:tag name="KSO_WM_CHIP_GROUPID" val="5e6b05596848fb12bee65ac8"/>
  <p:tag name="KSO_WM_CHIP_XID" val="5e6b05596848fb12bee65aca"/>
  <p:tag name="KSO_WM_UNIT_DEC_AREA_ID" val="7d3c5578deb54519a4945ca106b0c5a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1e3f8c4686d4a4b8956c01ae138f24a"/>
  <p:tag name="KSO_WM_UNIT_SUPPORT_UNIT_TYPE" val="[&quot;d&quot;,&quot;l&quot;,&quot;m&quot;,&quot;n&quot;,&quot;o&quot;,&quot;p&quot;,&quot;q&quot;,&quot;r&quot;,&quot;δ&quot;,&quot;ε&quot;,&quot;ζ&quot;,&quot;η&quot;,&quot;β&quot;,&quot;α&quot;,&quot;θ&quot;]"/>
  <p:tag name="KSO_WM_UNIT_TEXT_FILL_FORE_SCHEMECOLOR_INDEX_BRIGHTNESS" val="0.25"/>
  <p:tag name="KSO_WM_UNIT_TEXT_FILL_FORE_SCHEMECOLOR_INDEX" val="13"/>
  <p:tag name="KSO_WM_UNIT_TEXT_FILL_TYPE" val="1"/>
  <p:tag name="KSO_WM_TEMPLATE_ASSEMBLE_XID" val="5fd0a1c61fa9d42129dcc882"/>
  <p:tag name="KSO_WM_TEMPLATE_ASSEMBLE_GROUPID" val="5fd0a1c61fa9d42129dcc882"/>
</p:tagLst>
</file>

<file path=ppt/tags/tag1266.xml><?xml version="1.0" encoding="utf-8"?>
<p:tagLst xmlns:p="http://schemas.openxmlformats.org/presentationml/2006/main">
  <p:tag name="KSO_WM_BEAUTIFY_FLAG" val="#wm#"/>
  <p:tag name="KSO_WM_TEMPLATE_CATEGORY" val="diagram"/>
  <p:tag name="KSO_WM_TEMPLATE_INDEX" val="20207646"/>
  <p:tag name="KSO_WM_SLIDE_LAYOUT_INFO" val="{&quot;id&quot;:&quot;2020-12-09T18:07:0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03&quot;,&quot;margin&quot;:{&quot;bottom&quot;:0.42300000786781311,&quot;left&quot;:1.2699999809265137,&quot;right&quot;:1.2699999809265137,&quot;top&quot;:0.42300000786781311},&quot;type&quot;:0},{&quot;id&quot;:&quot;2020-12-09T18:07:03&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68"/>
  <p:tag name="KSO_WM_SLIDE_POSITION" val="0*0"/>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0"/>
  <p:tag name="KSO_WM_TEMPLATE_ASSEMBLE_XID" val="5fd0a1c61fa9d42129dcc882"/>
  <p:tag name="KSO_WM_TEMPLATE_ASSEMBLE_GROUPID" val="5fd0a1c61fa9d42129dcc882"/>
</p:tagLst>
</file>

<file path=ppt/tags/tag1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12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1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270.xml><?xml version="1.0" encoding="utf-8"?>
<p:tagLst xmlns:p="http://schemas.openxmlformats.org/presentationml/2006/main">
  <p:tag name="KSO_WM_UNIT_COLOR_SCHEME_SHAPE_ID" val="4"/>
  <p:tag name="KSO_WM_UNIT_COLOR_SCHEME_PARENT_PAGE" val="0_1"/>
  <p:tag name="KSO_WM_UNIT_DECOLORIZATION" val="1"/>
  <p:tag name="KSO_WM_UNIT_HIGHLIGHT" val="0"/>
  <p:tag name="KSO_WM_UNIT_COMPATIBLE" val="0"/>
  <p:tag name="KSO_WM_UNIT_DIAGRAM_ISNUMVISUAL" val="0"/>
  <p:tag name="KSO_WM_UNIT_DIAGRAM_ISREFERUNIT" val="0"/>
  <p:tag name="KSO_WM_UNIT_TYPE" val="i"/>
  <p:tag name="KSO_WM_UNIT_INDEX" val="1"/>
  <p:tag name="KSO_WM_UNIT_ID" val="diagram20194772_1*i*1"/>
  <p:tag name="KSO_WM_TEMPLATE_CATEGORY" val="diagram"/>
  <p:tag name="KSO_WM_TEMPLATE_INDEX" val="20194772"/>
  <p:tag name="KSO_WM_UNIT_LAYERLEVEL" val="1"/>
  <p:tag name="KSO_WM_TAG_VERSION" val="1.0"/>
  <p:tag name="KSO_WM_BEAUTIFY_FLAG" val="#wm#"/>
  <p:tag name="KSO_WM_UNIT_FILL_FORE_SCHEMECOLOR_INDEX_BRIGHTNESS" val="0"/>
  <p:tag name="KSO_WM_UNIT_FILL_FORE_SCHEMECOLOR_INDEX" val="10"/>
  <p:tag name="KSO_WM_UNIT_FILL_TYPE" val="1"/>
  <p:tag name="KSO_WM_UNIT_TEXT_FILL_FORE_SCHEMECOLOR_INDEX_BRIGHTNESS" val="0"/>
  <p:tag name="KSO_WM_UNIT_TEXT_FILL_FORE_SCHEMECOLOR_INDEX" val="2"/>
  <p:tag name="KSO_WM_UNIT_TEXT_FILL_TYPE" val="1"/>
</p:tagLst>
</file>

<file path=ppt/tags/tag1271.xml><?xml version="1.0" encoding="utf-8"?>
<p:tagLst xmlns:p="http://schemas.openxmlformats.org/presentationml/2006/main">
  <p:tag name="KSO_WM_UNIT_COLOR_SCHEME_SHAPE_ID" val="6"/>
  <p:tag name="KSO_WM_UNIT_COLOR_SCHEME_PARENT_PAGE" val="0_1"/>
  <p:tag name="KSO_WM_UNIT_HIGHLIGHT" val="0"/>
  <p:tag name="KSO_WM_UNIT_COMPATIBLE" val="0"/>
  <p:tag name="KSO_WM_UNIT_DIAGRAM_ISNUMVISUAL" val="0"/>
  <p:tag name="KSO_WM_UNIT_DIAGRAM_ISREFERUNIT" val="0"/>
  <p:tag name="KSO_WM_UNIT_TYPE" val="i"/>
  <p:tag name="KSO_WM_UNIT_INDEX" val="2"/>
  <p:tag name="KSO_WM_UNIT_ID" val="diagram20194772_1*i*2"/>
  <p:tag name="KSO_WM_TEMPLATE_CATEGORY" val="diagram"/>
  <p:tag name="KSO_WM_TEMPLATE_INDEX" val="20194772"/>
  <p:tag name="KSO_WM_UNIT_LAYERLEVEL" val="1"/>
  <p:tag name="KSO_WM_TAG_VERSION" val="1.0"/>
  <p:tag name="KSO_WM_BEAUTIFY_FLAG" val="#wm#"/>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14"/>
  <p:tag name="KSO_WM_UNIT_TEXT_FILL_TYPE" val="1"/>
</p:tagLst>
</file>

<file path=ppt/tags/tag1272.xml><?xml version="1.0" encoding="utf-8"?>
<p:tagLst xmlns:p="http://schemas.openxmlformats.org/presentationml/2006/main">
  <p:tag name="KSO_WM_UNIT_COLOR_SCHEME_SHAPE_ID" val="5"/>
  <p:tag name="KSO_WM_UNIT_COLOR_SCHEME_PARENT_PAGE" val="0_1"/>
  <p:tag name="KSO_WM_UNIT_FOIL_COLOR" val="1"/>
  <p:tag name="KSO_WM_UNIT_HIGHLIGHT" val="0"/>
  <p:tag name="KSO_WM_UNIT_COMPATIBLE" val="0"/>
  <p:tag name="KSO_WM_UNIT_DIAGRAM_ISNUMVISUAL" val="0"/>
  <p:tag name="KSO_WM_UNIT_DIAGRAM_ISREFERUNIT" val="0"/>
  <p:tag name="KSO_WM_UNIT_TYPE" val="i"/>
  <p:tag name="KSO_WM_UNIT_INDEX" val="3"/>
  <p:tag name="KSO_WM_UNIT_ID" val="diagram20194772_1*i*3"/>
  <p:tag name="KSO_WM_TEMPLATE_CATEGORY" val="diagram"/>
  <p:tag name="KSO_WM_TEMPLATE_INDEX" val="20194772"/>
  <p:tag name="KSO_WM_UNIT_LAYERLEVEL" val="1"/>
  <p:tag name="KSO_WM_TAG_VERSION" val="1.0"/>
  <p:tag name="KSO_WM_BEAUTIFY_FLAG" val="#wm#"/>
  <p:tag name="KSO_WM_UNIT_FILL_FORE_SCHEMECOLOR_INDEX_BRIGHTNESS" val="0"/>
  <p:tag name="KSO_WM_UNIT_FILL_FORE_SCHEMECOLOR_INDEX" val="14"/>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Lst>
</file>

<file path=ppt/tags/tag1273.xml><?xml version="1.0" encoding="utf-8"?>
<p:tagLst xmlns:p="http://schemas.openxmlformats.org/presentationml/2006/main">
  <p:tag name="KSO_WM_UNIT_TEXT_PART_ID_V2" val="a-4-2"/>
  <p:tag name="KSO_WM_UNIT_COLOR_SCHEME_SHAPE_ID" val="8"/>
  <p:tag name="KSO_WM_UNIT_COLOR_SCHEME_PARENT_PAGE" val="0_1"/>
  <p:tag name="KSO_WM_UNIT_ISCONTENTSTITLE" val="0"/>
  <p:tag name="KSO_WM_UNIT_NOCLEAR" val="0"/>
  <p:tag name="KSO_WM_UNIT_VALUE" val="25"/>
  <p:tag name="KSO_WM_UNIT_HIGHLIGHT" val="0"/>
  <p:tag name="KSO_WM_UNIT_COMPATIBLE" val="0"/>
  <p:tag name="KSO_WM_UNIT_DIAGRAM_ISNUMVISUAL" val="0"/>
  <p:tag name="KSO_WM_UNIT_DIAGRAM_ISREFERUNIT" val="0"/>
  <p:tag name="KSO_WM_UNIT_TYPE" val="a"/>
  <p:tag name="KSO_WM_UNIT_INDEX" val="1"/>
  <p:tag name="KSO_WM_UNIT_ID" val="diagram20194772_1*a*1"/>
  <p:tag name="KSO_WM_TEMPLATE_CATEGORY" val="diagram"/>
  <p:tag name="KSO_WM_TEMPLATE_INDEX" val="20194772"/>
  <p:tag name="KSO_WM_UNIT_LAYERLEVEL" val="1"/>
  <p:tag name="KSO_WM_TAG_VERSION" val="1.0"/>
  <p:tag name="KSO_WM_BEAUTIFY_FLAG" val="#wm#"/>
  <p:tag name="KSO_WM_UNIT_PRESET_TEXT" val="单击此处添加标题"/>
  <p:tag name="KSO_WM_UNIT_ISNUMDGMTITLE" val="0"/>
</p:tagLst>
</file>

<file path=ppt/tags/tag1274.xml><?xml version="1.0" encoding="utf-8"?>
<p:tagLst xmlns:p="http://schemas.openxmlformats.org/presentationml/2006/main">
  <p:tag name="KSO_WM_UNIT_TEXT_PART_ID_V2" val="d-4-2"/>
  <p:tag name="KSO_WM_UNIT_COLOR_SCHEME_SHAPE_ID" val="9"/>
  <p:tag name="KSO_WM_UNIT_COLOR_SCHEME_PARENT_PAGE" val="0_1"/>
  <p:tag name="KSO_WM_UNIT_PRESET_TEXT" val="单击此处添加小标题&#10;点击此处添加正文&#10;文字是您思想的提炼，为了演示发布的良好效果，&#10;请言简意赅的阐述您的观点。&#10;您的正文已经经简明扼要，字字珠玑，但信息却千丝万缕、错综复杂，需要用更多的文字来表述；但请您尽可能提炼思想的精髓，否则容易造成观者的阅读压力，适得其反。&#10;单击此处添加小标题&#10;点击此处添加正文&#10;正如我们都希望改变世界，希望给别人带去光明，但更多时候我们只需要播下一颗种子，自然有微风吹拂，雨露滋养。恰如其分的表达观点，往往事半功倍。"/>
  <p:tag name="KSO_WM_UNIT_NOCLEAR" val="1"/>
  <p:tag name="KSO_WM_UNIT_VALUE" val="520"/>
  <p:tag name="KSO_WM_UNIT_HIGHLIGHT" val="0"/>
  <p:tag name="KSO_WM_UNIT_COMPATIBLE" val="0"/>
  <p:tag name="KSO_WM_UNIT_DIAGRAM_ISNUMVISUAL" val="0"/>
  <p:tag name="KSO_WM_UNIT_DIAGRAM_ISREFERUNIT" val="0"/>
  <p:tag name="KSO_WM_UNIT_TYPE" val="f"/>
  <p:tag name="KSO_WM_UNIT_INDEX" val="1"/>
  <p:tag name="KSO_WM_UNIT_ID" val="diagram20194772_1*f*1"/>
  <p:tag name="KSO_WM_TEMPLATE_CATEGORY" val="diagram"/>
  <p:tag name="KSO_WM_TEMPLATE_INDEX" val="20194772"/>
  <p:tag name="KSO_WM_UNIT_LAYERLEVEL" val="1"/>
  <p:tag name="KSO_WM_TAG_VERSION" val="1.0"/>
  <p:tag name="KSO_WM_BEAUTIFY_FLAG" val="#wm#"/>
  <p:tag name="KSO_WM_UNIT_SUBTYPE" val="a"/>
  <p:tag name="KSO_WM_UNIT_TEXT_FILL_FORE_SCHEMECOLOR_INDEX_BRIGHTNESS" val="0.15"/>
  <p:tag name="KSO_WM_UNIT_TEXT_FILL_FORE_SCHEMECOLOR_INDEX" val="13"/>
  <p:tag name="KSO_WM_UNIT_TEXT_FILL_TYPE" val="1"/>
</p:tagLst>
</file>

<file path=ppt/tags/tag1275.xml><?xml version="1.0" encoding="utf-8"?>
<p:tagLst xmlns:p="http://schemas.openxmlformats.org/presentationml/2006/main">
  <p:tag name="KSO_WM_SLIDE_COLORSCHEME_VERSION" val="3.2"/>
  <p:tag name="KSO_WM_SLIDE_ID" val="diagram20194772_1"/>
  <p:tag name="KSO_WM_TEMPLATE_SUBCATEGORY" val="0"/>
  <p:tag name="KSO_WM_TEMPLATE_MASTER_TYPE" val="0"/>
  <p:tag name="KSO_WM_TEMPLATE_COLOR_TYPE" val="1"/>
  <p:tag name="KSO_WM_SLIDE_TYPE" val="text"/>
  <p:tag name="KSO_WM_SLIDE_SUBTYPE" val="pureTxt"/>
  <p:tag name="KSO_WM_SLIDE_ITEM_CNT" val="0"/>
  <p:tag name="KSO_WM_SLIDE_INDEX" val="1"/>
  <p:tag name="KSO_WM_SLIDE_SIZE" val="916*684"/>
  <p:tag name="KSO_WM_SLIDE_POSITION" val="43*0"/>
  <p:tag name="KSO_WM_TAG_VERSION" val="1.0"/>
  <p:tag name="KSO_WM_BEAUTIFY_FLAG" val="#wm#"/>
  <p:tag name="KSO_WM_TEMPLATE_CATEGORY" val="diagram"/>
  <p:tag name="KSO_WM_TEMPLATE_INDEX" val="20194772"/>
  <p:tag name="KSO_WM_SLIDE_LAYOUT" val="a_f"/>
  <p:tag name="KSO_WM_SLIDE_LAYOUT_CNT" val="1_1"/>
  <p:tag name="KSO_WM_SLIDE_BK_DARK_LIGHT" val="2"/>
  <p:tag name="KSO_WM_SLIDE_BACKGROUND_TYPE" val="general"/>
</p:tagLst>
</file>

<file path=ppt/tags/tag12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15"/>
  <p:tag name="KSO_WM_UNIT_TEXT_FILL_FORE_SCHEMECOLOR_INDEX" val="13"/>
  <p:tag name="KSO_WM_UNIT_TEXT_FILL_TYPE" val="1"/>
</p:tagLst>
</file>

<file path=ppt/tags/tag12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1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5835_1*i*2"/>
  <p:tag name="KSO_WM_TEMPLATE_CATEGORY" val="diagram"/>
  <p:tag name="KSO_WM_TEMPLATE_INDEX" val="20215835"/>
  <p:tag name="KSO_WM_UNIT_LAYERLEVEL" val="1"/>
  <p:tag name="KSO_WM_TAG_VERSION" val="1.0"/>
  <p:tag name="KSO_WM_BEAUTIFY_FLAG" val="#wm#"/>
  <p:tag name="KSO_WM_UNIT_BLOCK" val="0"/>
  <p:tag name="KSO_WM_UNIT_SM_LIMIT_TYPE" val="2"/>
  <p:tag name="KSO_WM_UNIT_DEC_AREA_ID" val="b58dab4db15d44bcb1df66e0f5ffd97f"/>
  <p:tag name="KSO_WM_UNIT_DECORATE_INFO" val="{&quot;DecorateInfoH&quot;:{&quot;IsAbs&quot;:true},&quot;DecorateInfoW&quot;:{&quot;IsAbs&quot;:true},&quot;DecorateInfoX&quot;:{&quot;IsAbs&quot;:true,&quot;Pos&quot;:1},&quot;DecorateInfoY&quot;:{&quot;IsAbs&quot;:true,&quot;Pos&quot;:1},&quot;ReferentInfo&quot;:{&quot;Id&quot;:&quot;ef6761cd67fa49c2a3d5580c2a48da6e&quot;,&quot;X&quot;:{&quot;Pos&quot;:1},&quot;Y&quot;:{&quot;Pos&quot;:1}},&quot;whChangeMode&quot;:0}"/>
  <p:tag name="KSO_WM_CHIP_GROUPID" val="5f5ee1ca4d6848d78f644aeb"/>
  <p:tag name="KSO_WM_CHIP_XID" val="5f5f3b658e478fb0c58a9404"/>
  <p:tag name="KSO_WM_UNIT_FILL_FORE_SCHEMECOLOR_INDEX_BRIGHTNESS" val="0"/>
  <p:tag name="KSO_WM_UNIT_FILL_FORE_SCHEMECOLOR_INDEX" val="16"/>
  <p:tag name="KSO_WM_UNIT_FILL_TYPE" val="1"/>
  <p:tag name="KSO_WM_UNIT_SHADOW_SCHEMECOLOR_INDEX_BRIGHTNESS" val="-0.25"/>
  <p:tag name="KSO_WM_UNIT_SHADOW_SCHEMECOLOR_INDEX" val="16"/>
  <p:tag name="KSO_WM_UNIT_TEXT_FILL_FORE_SCHEMECOLOR_INDEX_BRIGHTNESS" val="0"/>
  <p:tag name="KSO_WM_UNIT_TEXT_FILL_FORE_SCHEMECOLOR_INDEX" val="2"/>
  <p:tag name="KSO_WM_UNIT_TEXT_FILL_TYPE" val="1"/>
  <p:tag name="KSO_WM_UNIT_VALUE" val="493"/>
  <p:tag name="KSO_WM_TEMPLATE_ASSEMBLE_XID" val="5fd0b3bf1fa9d42129dd358a"/>
  <p:tag name="KSO_WM_TEMPLATE_ASSEMBLE_GROUPID" val="5fd0b3bf1fa9d42129dd358a"/>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280.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35_1*a*1"/>
  <p:tag name="KSO_WM_TEMPLATE_CATEGORY" val="diagram"/>
  <p:tag name="KSO_WM_TEMPLATE_INDEX" val="20215835"/>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a7998df9823b421b97221ad29063bc6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2865ca10d6c4303b0cccf6aad2c9a58"/>
  <p:tag name="KSO_WM_UNIT_TEXT_FILL_FORE_SCHEMECOLOR_INDEX_BRIGHTNESS" val="0"/>
  <p:tag name="KSO_WM_UNIT_TEXT_FILL_FORE_SCHEMECOLOR_INDEX" val="13"/>
  <p:tag name="KSO_WM_UNIT_TEXT_FILL_TYPE" val="1"/>
  <p:tag name="KSO_WM_TEMPLATE_ASSEMBLE_XID" val="5fd0b3bf1fa9d42129dd358a"/>
  <p:tag name="KSO_WM_TEMPLATE_ASSEMBLE_GROUPID" val="5fd0b3bf1fa9d42129dd358a"/>
</p:tagLst>
</file>

<file path=ppt/tags/tag128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35_1*f*1"/>
  <p:tag name="KSO_WM_TEMPLATE_CATEGORY" val="diagram"/>
  <p:tag name="KSO_WM_TEMPLATE_INDEX" val="20215835"/>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ef6761cd67fa49c2a3d5580c2a48da6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61ca3833dcea442d878f36bede2b1801"/>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b3bf1fa9d42129dd358a"/>
  <p:tag name="KSO_WM_TEMPLATE_ASSEMBLE_GROUPID" val="5fd0b3bf1fa9d42129dd358a"/>
</p:tagLst>
</file>

<file path=ppt/tags/tag1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835_1*i*3"/>
  <p:tag name="KSO_WM_TEMPLATE_CATEGORY" val="diagram"/>
  <p:tag name="KSO_WM_TEMPLATE_INDEX" val="20215835"/>
  <p:tag name="KSO_WM_UNIT_LAYERLEVEL" val="1"/>
  <p:tag name="KSO_WM_TAG_VERSION" val="1.0"/>
  <p:tag name="KSO_WM_BEAUTIFY_FLAG" val="#wm#"/>
  <p:tag name="KSO_WM_UNIT_BLOCK" val="0"/>
  <p:tag name="KSO_WM_UNIT_SM_LIMIT_TYPE" val="2"/>
  <p:tag name="KSO_WM_UNIT_DEC_AREA_ID" val="4b32df71aa3b4b56b94539aaf452f757"/>
  <p:tag name="KSO_WM_UNIT_TYPE" val="i"/>
  <p:tag name="KSO_WM_UNIT_INDEX" val="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5ee1ca4d6848d78f644aeb"/>
  <p:tag name="KSO_WM_CHIP_XID" val="5f5f3b658e478fb0c58a940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81"/>
  <p:tag name="KSO_WM_TEMPLATE_ASSEMBLE_XID" val="5fd0b3bf1fa9d42129dd358a"/>
  <p:tag name="KSO_WM_TEMPLATE_ASSEMBLE_GROUPID" val="5fd0b3bf1fa9d42129dd358a"/>
</p:tagLst>
</file>

<file path=ppt/tags/tag12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835_1*i*4"/>
  <p:tag name="KSO_WM_TEMPLATE_CATEGORY" val="diagram"/>
  <p:tag name="KSO_WM_TEMPLATE_INDEX" val="20215835"/>
  <p:tag name="KSO_WM_UNIT_LAYERLEVEL" val="1"/>
  <p:tag name="KSO_WM_TAG_VERSION" val="1.0"/>
  <p:tag name="KSO_WM_BEAUTIFY_FLAG" val="#wm#"/>
  <p:tag name="KSO_WM_UNIT_BLOCK" val="0"/>
  <p:tag name="KSO_WM_UNIT_SM_LIMIT_TYPE" val="2"/>
  <p:tag name="KSO_WM_UNIT_DEC_AREA_ID" val="95bed5b55032478aa8b8af2e5407bba5"/>
  <p:tag name="KSO_WM_UNIT_TYPE" val="i"/>
  <p:tag name="KSO_WM_UNIT_INDEX" val="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5ee1ca4d6848d78f644aeb"/>
  <p:tag name="KSO_WM_CHIP_XID" val="5f5f3b658e478fb0c58a940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81"/>
  <p:tag name="KSO_WM_TEMPLATE_ASSEMBLE_XID" val="5fd0b3bf1fa9d42129dd358a"/>
  <p:tag name="KSO_WM_TEMPLATE_ASSEMBLE_GROUPID" val="5fd0b3bf1fa9d42129dd358a"/>
</p:tagLst>
</file>

<file path=ppt/tags/tag1284.xml><?xml version="1.0" encoding="utf-8"?>
<p:tagLst xmlns:p="http://schemas.openxmlformats.org/presentationml/2006/main">
  <p:tag name="KSO_WM_SLIDE_ID" val="diagram2021583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92"/>
  <p:tag name="KSO_WM_SLIDE_POSITION" val="0*0"/>
  <p:tag name="KSO_WM_TAG_VERSION" val="1.0"/>
  <p:tag name="KSO_WM_BEAUTIFY_FLAG" val="#wm#"/>
  <p:tag name="KSO_WM_TEMPLATE_CATEGORY" val="diagram"/>
  <p:tag name="KSO_WM_TEMPLATE_INDEX" val="20215835"/>
  <p:tag name="KSO_WM_SLIDE_LAYOUT" val="a_f"/>
  <p:tag name="KSO_WM_SLIDE_LAYOUT_CNT" val="1_1"/>
  <p:tag name="KSO_WM_SLIDE_LAYOUT_INFO" val="{&quot;id&quot;:&quot;2020-12-09T19:23:4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9:23:43&quot;,&quot;margin&quot;:{&quot;bottom&quot;:0.42300000786781311,&quot;left&quot;:1.2699999809265137,&quot;right&quot;:1.2699999809265137,&quot;top&quot;:0.42300000786781311},&quot;type&quot;:0},{&quot;id&quot;:&quot;2020-12-09T19:23:44&quot;,&quot;margin&quot;:{&quot;bottom&quot;:2.1170001029968262,&quot;left&quot;:7.619999885559082,&quot;right&quot;:7.619999885559082,&quot;top&quot;:2.1170001029968262},&quot;type&quot;:0}],&quot;type&quot;:0}"/>
  <p:tag name="KSO_WM_SLIDE_BACKGROUND" val="[&quot;navigation&quot;]"/>
  <p:tag name="KSO_WM_SLIDE_RATIO" val="1.777778"/>
  <p:tag name="KSO_WM_CHIP_INFOS" val="{&quot;layout_type&quot;:&quot;navigation&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XID" val="5f5f3b658e478fb0c58a9404"/>
  <p:tag name="KSO_WM_CHIP_FILLPROP" val="[[{&quot;fill_id&quot;:&quot;c934b58042b44607bfcc30469ccc57d1&quot;,&quot;fill_align&quot;:&quot;lm&quot;,&quot;text_align&quot;:&quot;lm&quot;,&quot;text_direction&quot;:&quot;horizontal&quot;,&quot;chip_types&quot;:[&quot;header&quot;]},{&quot;fill_id&quot;:&quot;2ca697fb6ed3405a815a26366cd6d128&quot;,&quot;fill_align&quot;:&quot;cm&quot;,&quot;text_align&quot;:&quot;lm&quot;,&quot;text_direction&quot;:&quot;horizontal&quot;,&quot;chip_types&quot;:[&quot;diagram&quot;,&quot;text&quot;,&quot;picture&quot;,&quot;chart&quot;,&quot;table&quot;,&quot;video&quot;]}]]"/>
  <p:tag name="FIXED_XID_TMP" val="5f5ee1ca4d6848d78f644aeb"/>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0b3bf1fa9d42129dd358a"/>
  <p:tag name="KSO_WM_TEMPLATE_ASSEMBLE_GROUPID" val="5fd0b3bf1fa9d42129dd358a"/>
</p:tagLst>
</file>

<file path=ppt/tags/tag12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3550_1*i*1"/>
  <p:tag name="KSO_WM_TEMPLATE_CATEGORY" val="diagram"/>
  <p:tag name="KSO_WM_TEMPLATE_INDEX" val="20213550"/>
  <p:tag name="KSO_WM_UNIT_LAYERLEVEL" val="1"/>
  <p:tag name="KSO_WM_TAG_VERSION" val="1.0"/>
  <p:tag name="KSO_WM_BEAUTIFY_FLAG" val="#wm#"/>
  <p:tag name="KSO_WM_UNIT_SM_LIMIT_TYPE" val="2"/>
  <p:tag name="KSO_WM_UNIT_BLOCK" val="0"/>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0}"/>
  <p:tag name="KSO_WM_UNIT_DEC_AREA_ID" val="d6b7b97a08cd45318ddbc29e28f79a68"/>
  <p:tag name="PA" val="v5.2.11"/>
  <p:tag name="KSO_WM_CHIP_GROUPID" val="5e757e3269be4861f5f8614a"/>
  <p:tag name="KSO_WM_CHIP_XID" val="5f607145688f7a6c7bea32a6"/>
  <p:tag name="KSO_WM_UNIT_LINE_FORE_SCHEMECOLOR_INDEX_BRIGHTNESS" val="-0.25"/>
  <p:tag name="KSO_WM_UNIT_LINE_FORE_SCHEMECOLOR_INDEX" val="14"/>
  <p:tag name="KSO_WM_UNIT_LINE_FILL_TYPE" val="2"/>
  <p:tag name="KSO_WM_TEMPLATE_ASSEMBLE_XID" val="5fd0d4301fa9d42129dd81cd"/>
  <p:tag name="KSO_WM_TEMPLATE_ASSEMBLE_GROUPID" val="5fd0d4301fa9d42129dd81cd"/>
</p:tagLst>
</file>

<file path=ppt/tags/tag1288.xml><?xml version="1.0" encoding="utf-8"?>
<p:tagLst xmlns:p="http://schemas.openxmlformats.org/presentationml/2006/main">
  <p:tag name="KSO_WM_UNIT_BLOCK" val="0"/>
  <p:tag name="KSO_WM_UNIT_SM_LIMIT_TYPE" val="2"/>
  <p:tag name="KSO_WM_UNIT_DEC_AREA_ID" val="09af2422ee32446883a82694180d26fd"/>
  <p:tag name="KSO_WM_UNIT_HIGHLIGHT" val="0"/>
  <p:tag name="KSO_WM_UNIT_COMPATIBLE" val="0"/>
  <p:tag name="KSO_WM_UNIT_DIAGRAM_ISNUMVISUAL" val="0"/>
  <p:tag name="KSO_WM_UNIT_DIAGRAM_ISREFERUNIT" val="0"/>
  <p:tag name="KSO_WM_UNIT_TYPE" val="i"/>
  <p:tag name="KSO_WM_UNIT_INDEX" val="2"/>
  <p:tag name="KSO_WM_UNIT_ID" val="diagram20213550_1*i*2"/>
  <p:tag name="KSO_WM_TEMPLATE_CATEGORY" val="diagram"/>
  <p:tag name="KSO_WM_TEMPLATE_INDEX" val="20213550"/>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0}"/>
  <p:tag name="KSO_WM_CHIP_GROUPID" val="5e757e3269be4861f5f8614a"/>
  <p:tag name="KSO_WM_CHIP_XID" val="5f607145688f7a6c7bea32a6"/>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VALUE" val="72"/>
  <p:tag name="KSO_WM_TEMPLATE_ASSEMBLE_XID" val="5fd0d4301fa9d42129dd81cd"/>
  <p:tag name="KSO_WM_TEMPLATE_ASSEMBLE_GROUPID" val="5fd0d4301fa9d42129dd81cd"/>
</p:tagLst>
</file>

<file path=ppt/tags/tag12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3550_1*i*3"/>
  <p:tag name="KSO_WM_TEMPLATE_CATEGORY" val="diagram"/>
  <p:tag name="KSO_WM_TEMPLATE_INDEX" val="20213550"/>
  <p:tag name="KSO_WM_UNIT_LAYERLEVEL" val="1"/>
  <p:tag name="KSO_WM_TAG_VERSION" val="1.0"/>
  <p:tag name="KSO_WM_BEAUTIFY_FLAG" val="#wm#"/>
  <p:tag name="KSO_WM_UNIT_BLOCK" val="0"/>
  <p:tag name="KSO_WM_UNIT_SM_LIMIT_TYPE" val="2"/>
  <p:tag name="KSO_WM_UNIT_DECORATE_INFO" val="{&quot;ReferentInfo&quot;:{&quot;Id&quot;:&quot;slide&quot;,&quot;X&quot;:{&quot;Pos&quot;:0},&quot;Y&quot;:{&quot;Pos&quot;:2}},&quot;DecorateInfoX&quot;:{&quot;Pos&quot;:0,&quot;IsAbs&quot;:false},&quot;DecorateInfoY&quot;:{&quot;Pos&quot;:2,&quot;IsAbs&quot;:false},&quot;DecorateInfoW&quot;:{&quot;IsAbs&quot;:false},&quot;DecorateInfoH&quot;:{&quot;IsAbs&quot;:false},&quot;whChangeMode&quot;:0}"/>
  <p:tag name="KSO_WM_UNIT_DEC_AREA_ID" val="d5b40817ac0b46399ce6168549b75b5b"/>
  <p:tag name="PA" val="v5.2.11"/>
  <p:tag name="KSO_WM_CHIP_GROUPID" val="5e757e3269be4861f5f8614a"/>
  <p:tag name="KSO_WM_CHIP_XID" val="5f607145688f7a6c7bea32a6"/>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VALUE" val="30"/>
  <p:tag name="KSO_WM_TEMPLATE_ASSEMBLE_XID" val="5fd0d4301fa9d42129dd81cd"/>
  <p:tag name="KSO_WM_TEMPLATE_ASSEMBLE_GROUPID" val="5fd0d4301fa9d42129dd81cd"/>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2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3550_1*i*4"/>
  <p:tag name="KSO_WM_TEMPLATE_CATEGORY" val="diagram"/>
  <p:tag name="KSO_WM_TEMPLATE_INDEX" val="20213550"/>
  <p:tag name="KSO_WM_UNIT_LAYERLEVEL" val="1"/>
  <p:tag name="KSO_WM_TAG_VERSION" val="1.0"/>
  <p:tag name="KSO_WM_BEAUTIFY_FLAG" val="#wm#"/>
  <p:tag name="KSO_WM_UNIT_SM_LIMIT_TYPE" val="2"/>
  <p:tag name="KSO_WM_UNIT_BLOCK" val="0"/>
  <p:tag name="KSO_WM_UNIT_DECORATE_INFO" val="{&quot;ReferentInfo&quot;:{&quot;Id&quot;:&quot;slide&quot;,&quot;X&quot;:{&quot;Pos&quot;:0},&quot;Y&quot;:{&quot;Pos&quot;:2}},&quot;DecorateInfoX&quot;:{&quot;Pos&quot;:0,&quot;IsAbs&quot;:false},&quot;DecorateInfoY&quot;:{&quot;Pos&quot;:2,&quot;IsAbs&quot;:false},&quot;DecorateInfoW&quot;:{&quot;IsAbs&quot;:false},&quot;DecorateInfoH&quot;:{&quot;IsAbs&quot;:false},&quot;whChangeMode&quot;:0}"/>
  <p:tag name="KSO_WM_UNIT_DEC_AREA_ID" val="bf73e0fa95254115a65380345b4aa9dc"/>
  <p:tag name="PA" val="v5.2.11"/>
  <p:tag name="KSO_WM_CHIP_GROUPID" val="5e757e3269be4861f5f8614a"/>
  <p:tag name="KSO_WM_CHIP_XID" val="5f607145688f7a6c7bea32a6"/>
  <p:tag name="KSO_WM_UNIT_LINE_FORE_SCHEMECOLOR_INDEX_BRIGHTNESS" val="-0.25"/>
  <p:tag name="KSO_WM_UNIT_LINE_FORE_SCHEMECOLOR_INDEX" val="14"/>
  <p:tag name="KSO_WM_UNIT_LINE_FILL_TYPE" val="2"/>
  <p:tag name="KSO_WM_TEMPLATE_ASSEMBLE_XID" val="5fd0d4301fa9d42129dd81cd"/>
  <p:tag name="KSO_WM_TEMPLATE_ASSEMBLE_GROUPID" val="5fd0d4301fa9d42129dd81cd"/>
</p:tagLst>
</file>

<file path=ppt/tags/tag1291.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3550_1*a*1"/>
  <p:tag name="KSO_WM_TEMPLATE_CATEGORY" val="diagram"/>
  <p:tag name="KSO_WM_TEMPLATE_INDEX" val="2021355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16e438b15eb44875a55ac6f8ee79ff2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t&quot;,&quot;fill_mode&quot;:&quot;full&quot;,&quot;sacle_strategy&quot;:&quot;smart&quot;}"/>
  <p:tag name="KSO_WM_ASSEMBLE_CHIP_INDEX" val="4a2bbdffef2440d5b3ba3e0abcd74576"/>
  <p:tag name="KSO_WM_UNIT_TEXT_FILL_FORE_SCHEMECOLOR_INDEX_BRIGHTNESS" val="0"/>
  <p:tag name="KSO_WM_UNIT_TEXT_FILL_FORE_SCHEMECOLOR_INDEX" val="13"/>
  <p:tag name="KSO_WM_UNIT_TEXT_FILL_TYPE" val="1"/>
  <p:tag name="KSO_WM_TEMPLATE_ASSEMBLE_XID" val="5fd0d4301fa9d42129dd81cd"/>
  <p:tag name="KSO_WM_TEMPLATE_ASSEMBLE_GROUPID" val="5fd0d4301fa9d42129dd81cd"/>
</p:tagLst>
</file>

<file path=ppt/tags/tag1292.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550_1*f*1"/>
  <p:tag name="KSO_WM_TEMPLATE_CATEGORY" val="diagram"/>
  <p:tag name="KSO_WM_TEMPLATE_INDEX" val="20213550"/>
  <p:tag name="KSO_WM_UNIT_LAYERLEVEL" val="1"/>
  <p:tag name="KSO_WM_TAG_VERSION" val="1.0"/>
  <p:tag name="KSO_WM_BEAUTIFY_FLAG" val="#wm#"/>
  <p:tag name="KSO_WM_UNIT_DEFAULT_FONT" val="14;20;2"/>
  <p:tag name="KSO_WM_UNIT_BLOCK" val="0"/>
  <p:tag name="KSO_WM_UNIT_VALUE" val="242"/>
  <p:tag name="KSO_WM_UNIT_SHOW_EDIT_AREA_INDICATION" val="1"/>
  <p:tag name="KSO_WM_CHIP_GROUPID" val="5e6b05596848fb12bee65ac8"/>
  <p:tag name="KSO_WM_CHIP_XID" val="5e6b05596848fb12bee65aca"/>
  <p:tag name="KSO_WM_UNIT_DEC_AREA_ID" val="76368526fd1f44fea5673b0bb410232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dedd828f6ef246a9b4cccb1290875045"/>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d4301fa9d42129dd81cd"/>
  <p:tag name="KSO_WM_TEMPLATE_ASSEMBLE_GROUPID" val="5fd0d4301fa9d42129dd81cd"/>
</p:tagLst>
</file>

<file path=ppt/tags/tag1293.xml><?xml version="1.0" encoding="utf-8"?>
<p:tagLst xmlns:p="http://schemas.openxmlformats.org/presentationml/2006/main">
  <p:tag name="KSO_WM_SLIDE_ID" val="diagram20213550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59*542"/>
  <p:tag name="KSO_WM_SLIDE_POSITION" val="0*0"/>
  <p:tag name="KSO_WM_TAG_VERSION" val="1.0"/>
  <p:tag name="KSO_WM_BEAUTIFY_FLAG" val="#wm#"/>
  <p:tag name="KSO_WM_TEMPLATE_CATEGORY" val="diagram"/>
  <p:tag name="KSO_WM_TEMPLATE_INDEX" val="20213550"/>
  <p:tag name="KSO_WM_SLIDE_LAYOUT" val="a_f"/>
  <p:tag name="KSO_WM_SLIDE_LAYOUT_CNT" val="1_1"/>
  <p:tag name="KSO_WM_SLIDE_CAN_ADD_NAVIGATION" val="1"/>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07145688f7a6c7bea32a6"/>
  <p:tag name="KSO_WM_CHIP_FILLPROP" val="[[{&quot;text_align&quot;:&quot;ct&quot;,&quot;text_direction&quot;:&quot;horizontal&quot;,&quot;support_big_font&quot;:false,&quot;fill_id&quot;:&quot;ddcf2610c0ac4b45bec7e29ab0ab1f83&quot;,&quot;fill_align&quot;:&quot;ct&quot;,&quot;chip_types&quot;:[&quot;header&quot;]},{&quot;text_align&quot;:&quot;lm&quot;,&quot;text_direction&quot;:&quot;horizontal&quot;,&quot;support_features&quot;:[&quot;collage&quot;,&quot;carousel&quot;],&quot;support_big_font&quot;:false,&quot;fill_id&quot;:&quot;f2ad6f8ec5eb4c60ab8a9b497fa44351&quot;,&quot;fill_align&quot;:&quot;cm&quot;,&quot;chip_types&quot;:[&quot;diagram&quot;,&quot;pictext&quot;,&quot;text&quot;,&quot;picture&quot;,&quot;chart&quot;,&quot;table&quot;,&quot;video&quot;]}]]"/>
  <p:tag name="KSO_WM_CHIP_DECFILLPROP" val="[]"/>
  <p:tag name="KSO_WM_SLIDE_LAYOUT_INFO" val="{&quot;id&quot;:&quot;2020-12-09T21:42:08&quot;,&quot;maxSize&quot;:{&quot;size1&quot;:30.100000000000001},&quot;minSize&quot;:{&quot;size1&quot;:20.100000000000001},&quot;normalSize&quot;:{&quot;size1&quot;:25.699999999999999},&quot;subLayout&quot;:[{&quot;id&quot;:&quot;2020-12-09T21:42:08&quot;,&quot;margin&quot;:{&quot;bottom&quot;:0.026000002399086952,&quot;left&quot;:1.6929999589920044,&quot;right&quot;:1.6929999589920044,&quot;top&quot;:2.752000093460083},&quot;type&quot;:0},{&quot;id&quot;:&quot;2020-12-09T21:42:08&quot;,&quot;margin&quot;:{&quot;bottom&quot;:1.7280000448226929,&quot;left&quot;:1.6929999589920044,&quot;right&quot;:1.6929999589920044,&quot;top&quot;:0.60900002717971802},&quot;type&quot;:0}],&quot;type&quot;:0}"/>
  <p:tag name="KSO_WM_CHIP_GROUPID" val="5e757e3269be4861f5f8614a"/>
  <p:tag name="KSO_WM_SLIDE_BK_DARK_LIGHT" val="2"/>
  <p:tag name="KSO_WM_SLIDE_BACKGROUND_TYPE" val="general"/>
  <p:tag name="KSO_WM_SLIDE_SUPPORT_FEATURE_TYPE" val="0"/>
  <p:tag name="KSO_WM_TEMPLATE_ASSEMBLE_XID" val="5fd0d4301fa9d42129dd81cd"/>
  <p:tag name="KSO_WM_TEMPLATE_ASSEMBLE_GROUPID" val="5fd0d4301fa9d42129dd81cd"/>
</p:tagLst>
</file>

<file path=ppt/tags/tag12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2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96.xml><?xml version="1.0" encoding="utf-8"?>
<p:tagLst xmlns:p="http://schemas.openxmlformats.org/presentationml/2006/main">
  <p:tag name="KSO_WM_UNIT_ISCONTENTSTITLE" val="0"/>
  <p:tag name="KSO_WM_UNIT_ISNUMDGMTITLE" val="0"/>
  <p:tag name="KSO_WM_UNIT_NOCLEAR" val="0"/>
  <p:tag name="KSO_WM_UNIT_VALUE" val="27"/>
  <p:tag name="KSO_WM_UNIT_HIGHLIGHT" val="0"/>
  <p:tag name="KSO_WM_UNIT_COMPATIBLE" val="0"/>
  <p:tag name="KSO_WM_UNIT_DIAGRAM_ISNUMVISUAL" val="0"/>
  <p:tag name="KSO_WM_UNIT_DIAGRAM_ISREFERUNIT" val="0"/>
  <p:tag name="KSO_WM_UNIT_TYPE" val="a"/>
  <p:tag name="KSO_WM_UNIT_INDEX" val="1"/>
  <p:tag name="KSO_WM_UNIT_ID" val="diagram20213673_1*a*1"/>
  <p:tag name="KSO_WM_TEMPLATE_CATEGORY" val="diagram"/>
  <p:tag name="KSO_WM_TEMPLATE_INDEX" val="20213673"/>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934ade70248484ab2d70312676580f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t&quot;,&quot;fill_mode&quot;:&quot;full&quot;,&quot;sacle_strategy&quot;:&quot;smart&quot;}"/>
  <p:tag name="KSO_WM_ASSEMBLE_CHIP_INDEX" val="627df8e79bbb4f168a1006eb39d7d817"/>
  <p:tag name="KSO_WM_UNIT_TEXT_FILL_FORE_SCHEMECOLOR_INDEX_BRIGHTNESS" val="0"/>
  <p:tag name="KSO_WM_UNIT_TEXT_FILL_FORE_SCHEMECOLOR_INDEX" val="13"/>
  <p:tag name="KSO_WM_UNIT_TEXT_FILL_TYPE" val="1"/>
  <p:tag name="KSO_WM_TEMPLATE_ASSEMBLE_XID" val="5fd0b9341fa9d42129dd4cad"/>
  <p:tag name="KSO_WM_TEMPLATE_ASSEMBLE_GROUPID" val="5fd0b9341fa9d42129dd4cad"/>
</p:tagLst>
</file>

<file path=ppt/tags/tag129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673_1*f*1"/>
  <p:tag name="KSO_WM_TEMPLATE_CATEGORY" val="diagram"/>
  <p:tag name="KSO_WM_TEMPLATE_INDEX" val="20213673"/>
  <p:tag name="KSO_WM_UNIT_LAYERLEVEL" val="1"/>
  <p:tag name="KSO_WM_TAG_VERSION" val="1.0"/>
  <p:tag name="KSO_WM_BEAUTIFY_FLAG" val="#wm#"/>
  <p:tag name="KSO_WM_UNIT_DEFAULT_FONT" val="14;20;2"/>
  <p:tag name="KSO_WM_UNIT_BLOCK" val="0"/>
  <p:tag name="KSO_WM_UNIT_VALUE" val="225"/>
  <p:tag name="KSO_WM_UNIT_SHOW_EDIT_AREA_INDICATION" val="1"/>
  <p:tag name="KSO_WM_CHIP_GROUPID" val="5e6b05596848fb12bee65ac8"/>
  <p:tag name="KSO_WM_CHIP_XID" val="5e6b05596848fb12bee65aca"/>
  <p:tag name="KSO_WM_UNIT_DEC_AREA_ID" val="442f88eeeaae4b1ba65e6ac5beaebd1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0278132ac34d47c0b96720d6555e134d"/>
  <p:tag name="KSO_WM_UNIT_SUPPORT_UNIT_TYPE" val="[&quot;d&quot;,&quot;β&quot;,&quot;θ&quot;]"/>
  <p:tag name="KSO_WM_UNIT_TEXT_FILL_FORE_SCHEMECOLOR_INDEX_BRIGHTNESS" val="0.25"/>
  <p:tag name="KSO_WM_UNIT_TEXT_FILL_FORE_SCHEMECOLOR_INDEX" val="13"/>
  <p:tag name="KSO_WM_UNIT_TEXT_FILL_TYPE" val="1"/>
  <p:tag name="KSO_WM_TEMPLATE_ASSEMBLE_XID" val="5fd0b9341fa9d42129dd4cad"/>
  <p:tag name="KSO_WM_TEMPLATE_ASSEMBLE_GROUPID" val="5fd0b9341fa9d42129dd4cad"/>
</p:tagLst>
</file>

<file path=ppt/tags/tag12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3673_1*i*1"/>
  <p:tag name="KSO_WM_TEMPLATE_CATEGORY" val="diagram"/>
  <p:tag name="KSO_WM_TEMPLATE_INDEX" val="20213673"/>
  <p:tag name="KSO_WM_UNIT_LAYERLEVEL" val="1"/>
  <p:tag name="KSO_WM_TAG_VERSION" val="1.0"/>
  <p:tag name="KSO_WM_BEAUTIFY_FLAG" val="#wm#"/>
  <p:tag name="KSO_WM_UNIT_BLOCK" val="0"/>
  <p:tag name="KSO_WM_UNIT_SM_LIMIT_TYPE" val="2"/>
  <p:tag name="KSO_WM_UNIT_DEC_AREA_ID" val="6f647d862536413eb7c07694bcbc6183"/>
  <p:tag name="KSO_WM_UNIT_DECORATE_INFO" val="{&quot;DecorateInfoH&quot;:{&quot;IsAbs&quot;:false},&quot;DecorateInfoW&quot;:{&quot;IsAbs&quot;:false},&quot;DecorateInfoX&quot;:{&quot;IsAbs&quot;:false,&quot;Pos&quot;:1},&quot;DecorateInfoY&quot;:{&quot;IsAbs&quot;:false,&quot;Pos&quot;:1},&quot;ReferentInfo&quot;:{&quot;Id&quot;:&quot;442f88eeeaae4b1ba65e6ac5beaebd1a&quot;,&quot;X&quot;:{&quot;Pos&quot;:1},&quot;Y&quot;:{&quot;Pos&quot;:1}},&quot;whChangeMode&quot;:1}"/>
  <p:tag name="KSO_WM_CHIP_GROUPID" val="5f5ee1ca4d6848d78f644aed"/>
  <p:tag name="KSO_WM_CHIP_XID" val="5f69675b553136823a5e61e2"/>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VALUE" val="450"/>
  <p:tag name="KSO_WM_TEMPLATE_ASSEMBLE_XID" val="5fd0b9341fa9d42129dd4cad"/>
  <p:tag name="KSO_WM_TEMPLATE_ASSEMBLE_GROUPID" val="5fd0b9341fa9d42129dd4cad"/>
</p:tagLst>
</file>

<file path=ppt/tags/tag12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3673_1*i*2"/>
  <p:tag name="KSO_WM_TEMPLATE_CATEGORY" val="diagram"/>
  <p:tag name="KSO_WM_TEMPLATE_INDEX" val="20213673"/>
  <p:tag name="KSO_WM_UNIT_LAYERLEVEL" val="1"/>
  <p:tag name="KSO_WM_TAG_VERSION" val="1.0"/>
  <p:tag name="KSO_WM_BEAUTIFY_FLAG" val="#wm#"/>
  <p:tag name="KSO_WM_UNIT_BLOCK" val="0"/>
  <p:tag name="KSO_WM_UNIT_SM_LIMIT_TYPE" val="0"/>
  <p:tag name="KSO_WM_UNIT_DEC_AREA_ID" val="1844e6ba5855470883ed1dffa5182ee2"/>
  <p:tag name="KSO_WM_UNIT_DECORATE_INFO" val="{&quot;DecorateInfoH&quot;:{&quot;IsAbs&quot;:true},&quot;DecorateInfoW&quot;:{&quot;IsAbs&quot;:true},&quot;DecorateInfoX&quot;:{&quot;IsAbs&quot;:true,&quot;Pos&quot;:0},&quot;DecorateInfoY&quot;:{&quot;IsAbs&quot;:true,&quot;Pos&quot;:0},&quot;ReferentInfo&quot;:{&quot;Id&quot;:&quot;442f88eeeaae4b1ba65e6ac5beaebd1a&quot;,&quot;X&quot;:{&quot;Pos&quot;:2},&quot;Y&quot;:{&quot;Pos&quot;:0}},&quot;whChangeMode&quot;:0}"/>
  <p:tag name="KSO_WM_CHIP_GROUPID" val="5f5ee1ca4d6848d78f644aed"/>
  <p:tag name="KSO_WM_CHIP_XID" val="5f69675b553136823a5e61e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4"/>
  <p:tag name="KSO_WM_TEMPLATE_ASSEMBLE_XID" val="5fd0b9341fa9d42129dd4cad"/>
  <p:tag name="KSO_WM_TEMPLATE_ASSEMBLE_GROUPID" val="5fd0b9341fa9d42129dd4cad"/>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3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3673_1*i*3"/>
  <p:tag name="KSO_WM_TEMPLATE_CATEGORY" val="diagram"/>
  <p:tag name="KSO_WM_TEMPLATE_INDEX" val="20213673"/>
  <p:tag name="KSO_WM_UNIT_LAYERLEVEL" val="1"/>
  <p:tag name="KSO_WM_TAG_VERSION" val="1.0"/>
  <p:tag name="KSO_WM_BEAUTIFY_FLAG" val="#wm#"/>
  <p:tag name="KSO_WM_UNIT_BLOCK" val="0"/>
  <p:tag name="KSO_WM_UNIT_SM_LIMIT_TYPE" val="0"/>
  <p:tag name="KSO_WM_UNIT_DEC_AREA_ID" val="5bd04cdeaa3e42cb8981243cf2d4986c"/>
  <p:tag name="KSO_WM_UNIT_DECORATE_INFO" val="{&quot;DecorateInfoH&quot;:{&quot;IsAbs&quot;:true},&quot;DecorateInfoW&quot;:{&quot;IsAbs&quot;:true},&quot;DecorateInfoX&quot;:{&quot;IsAbs&quot;:true,&quot;Pos&quot;:2},&quot;DecorateInfoY&quot;:{&quot;IsAbs&quot;:true,&quot;Pos&quot;:2},&quot;ReferentInfo&quot;:{&quot;Id&quot;:&quot;442f88eeeaae4b1ba65e6ac5beaebd1a&quot;,&quot;X&quot;:{&quot;Pos&quot;:0},&quot;Y&quot;:{&quot;Pos&quot;:2}},&quot;whChangeMode&quot;:0}"/>
  <p:tag name="KSO_WM_CHIP_GROUPID" val="5f5ee1ca4d6848d78f644aed"/>
  <p:tag name="KSO_WM_CHIP_XID" val="5f69675b553136823a5e61e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5"/>
  <p:tag name="KSO_WM_TEMPLATE_ASSEMBLE_XID" val="5fd0b9341fa9d42129dd4cad"/>
  <p:tag name="KSO_WM_TEMPLATE_ASSEMBLE_GROUPID" val="5fd0b9341fa9d42129dd4cad"/>
</p:tagLst>
</file>

<file path=ppt/tags/tag1301.xml><?xml version="1.0" encoding="utf-8"?>
<p:tagLst xmlns:p="http://schemas.openxmlformats.org/presentationml/2006/main">
  <p:tag name="KSO_WM_SLIDE_ID" val="diagram20213673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TAG_VERSION" val="1.0"/>
  <p:tag name="KSO_WM_BEAUTIFY_FLAG" val="#wm#"/>
  <p:tag name="KSO_WM_TEMPLATE_CATEGORY" val="diagram"/>
  <p:tag name="KSO_WM_TEMPLATE_INDEX" val="20213673"/>
  <p:tag name="KSO_WM_SLIDE_LAYOUT" val="a_f"/>
  <p:tag name="KSO_WM_SLIDE_LAYOUT_CNT" val="1_1"/>
  <p:tag name="KSO_WM_TEMPLATE_THUMBS_INDEX" val="1、4、7、12、13、14、15、16、17、18、20、24、25、28、33、36、40、43、44"/>
  <p:tag name="KSO_WM_SLIDE_LAYOUT_INFO" val="{&quot;backgroundInfo&quot;:[{&quot;bottom&quot;:0,&quot;bottomAbs&quot;:false,&quot;left&quot;:0,&quot;leftAbs&quot;:false,&quot;right&quot;:0,&quot;rightAbs&quot;:false,&quot;top&quot;:0,&quot;topAbs&quot;:false,&quot;type&quot;:&quot;general&quot;}],&quot;id&quot;:&quot;2020-12-09T19:47:00&quot;,&quot;maxSize&quot;:{&quot;size1&quot;:31.100000000000001},&quot;minSize&quot;:{&quot;size1&quot;:20},&quot;normalSize&quot;:{&quot;size1&quot;:20.000185185185181},&quot;subLayout&quot;:[{&quot;id&quot;:&quot;2020-12-09T19:47:00&quot;,&quot;margin&quot;:{&quot;bottom&quot;:0.21199998259544373,&quot;left&quot;:1.6929999589920044,&quot;right&quot;:1.6929999589920044,&quot;top&quot;:1.6929999589920044},&quot;type&quot;:0},{&quot;id&quot;:&quot;2020-12-09T19:47:00&quot;,&quot;margin&quot;:{&quot;bottom&quot;:2.1170001029968262,&quot;left&quot;:5.5029997825622559,&quot;right&quot;:5.5029997825622559,&quot;top&quot;:1.6929999589920044},&quot;type&quot;:0}],&quot;type&quot;:0}"/>
  <p:tag name="KSO_WM_SLIDE_BACKGROUND" val="[&quot;general&quot;]"/>
  <p:tag name="KSO_WM_SLIDE_RATIO" val="1.777778"/>
  <p:tag name="KSO_WM_SLIDE_SIZE" val="864*420"/>
  <p:tag name="KSO_WM_SLIDE_POSITION" val="47*4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9675b553136823a5e61e2"/>
  <p:tag name="KSO_WM_CHIP_FILLPROP" val="[[{&quot;text_align&quot;:&quot;ct&quot;,&quot;text_direction&quot;:&quot;horizontal&quot;,&quot;support_big_font&quot;:false,&quot;fill_id&quot;:&quot;f4e552a498f24ec88a7a49012f3332fe&quot;,&quot;fill_align&quot;:&quot;ct&quot;,&quot;chip_types&quot;:[&quot;header&quot;]},{&quot;text_align&quot;:&quot;lm&quot;,&quot;text_direction&quot;:&quot;horizontal&quot;,&quot;support_big_font&quot;:false,&quot;fill_id&quot;:&quot;174da224636a4d3fbb0d51f2ce0d7c1d&quot;,&quot;fill_align&quot;:&quot;cm&quot;,&quot;chip_types&quot;:[&quot;pictext&quot;,&quot;text&quot;,&quot;picture&quot;,&quot;table&quot;,&quot;video&quot;]}]]"/>
  <p:tag name="FIXED_XID_TMP" val="5f5ee1ca4d6848d78f644aed"/>
  <p:tag name="KSO_WM_CHIP_DECFILLPROP" val="[]"/>
  <p:tag name="KSO_WM_SLIDE_CAN_ADD_NAVIGATION" val="1"/>
  <p:tag name="KSO_WM_CHIP_GROUPID" val="5f5ee1ca4d6848d78f644aed"/>
  <p:tag name="KSO_WM_SLIDE_BK_DARK_LIGHT" val="2"/>
  <p:tag name="KSO_WM_SLIDE_BACKGROUND_TYPE" val="general"/>
  <p:tag name="KSO_WM_SLIDE_SUPPORT_FEATURE_TYPE" val="0"/>
  <p:tag name="KSO_WM_TEMPLATE_ASSEMBLE_XID" val="5fd0b9341fa9d42129dd4cad"/>
  <p:tag name="KSO_WM_TEMPLATE_ASSEMBLE_GROUPID" val="5fd0b9341fa9d42129dd4cad"/>
</p:tagLst>
</file>

<file path=ppt/tags/tag13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802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5802"/>
  <p:tag name="KSO_WM_UNIT_VALUE" val="159"/>
  <p:tag name="KSO_WM_TEMPLATE_ASSEMBLE_XID" val="5fd0b3b11fa9d42129dd3586"/>
  <p:tag name="KSO_WM_TEMPLATE_ASSEMBLE_GROUPID" val="5fd0b3b11fa9d42129dd3586"/>
</p:tagLst>
</file>

<file path=ppt/tags/tag1303.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02_1*a*1"/>
  <p:tag name="KSO_WM_TEMPLATE_CATEGORY" val="diagram"/>
  <p:tag name="KSO_WM_TEMPLATE_INDEX" val="20215802"/>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21e83acb85448c9926dd697b299e3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38b61721cc04e11a950778a74f709e4"/>
  <p:tag name="KSO_WM_UNIT_TEXT_FILL_FORE_SCHEMECOLOR_INDEX_BRIGHTNESS" val="0"/>
  <p:tag name="KSO_WM_UNIT_TEXT_FILL_FORE_SCHEMECOLOR_INDEX" val="13"/>
  <p:tag name="KSO_WM_UNIT_TEXT_FILL_TYPE" val="1"/>
  <p:tag name="KSO_WM_TEMPLATE_ASSEMBLE_XID" val="5fd0b3b11fa9d42129dd3586"/>
  <p:tag name="KSO_WM_TEMPLATE_ASSEMBLE_GROUPID" val="5fd0b3b11fa9d42129dd3586"/>
</p:tagLst>
</file>

<file path=ppt/tags/tag130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02_1*f*1"/>
  <p:tag name="KSO_WM_TEMPLATE_CATEGORY" val="diagram"/>
  <p:tag name="KSO_WM_TEMPLATE_INDEX" val="20215802"/>
  <p:tag name="KSO_WM_UNIT_LAYERLEVEL" val="1"/>
  <p:tag name="KSO_WM_TAG_VERSION" val="1.0"/>
  <p:tag name="KSO_WM_BEAUTIFY_FLAG" val="#wm#"/>
  <p:tag name="KSO_WM_UNIT_DEFAULT_FONT" val="14;20;2"/>
  <p:tag name="KSO_WM_UNIT_BLOCK" val="0"/>
  <p:tag name="KSO_WM_UNIT_VALUE" val="144"/>
  <p:tag name="KSO_WM_UNIT_SHOW_EDIT_AREA_INDICATION" val="1"/>
  <p:tag name="KSO_WM_CHIP_GROUPID" val="5e6b05596848fb12bee65ac8"/>
  <p:tag name="KSO_WM_CHIP_XID" val="5e6b05596848fb12bee65aca"/>
  <p:tag name="KSO_WM_UNIT_DEC_AREA_ID" val="9b1494b9c1f0470cb43b99373a259d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764253fdcd1e4e5b8cfe3ac1af3278e9"/>
  <p:tag name="KSO_WM_UNIT_SUPPORT_UNIT_TYPE" val="[&quot;d&quot;]"/>
  <p:tag name="KSO_WM_UNIT_TEXT_FILL_FORE_SCHEMECOLOR_INDEX_BRIGHTNESS" val="0.25"/>
  <p:tag name="KSO_WM_UNIT_TEXT_FILL_FORE_SCHEMECOLOR_INDEX" val="13"/>
  <p:tag name="KSO_WM_UNIT_TEXT_FILL_TYPE" val="1"/>
  <p:tag name="KSO_WM_TEMPLATE_ASSEMBLE_XID" val="5fd0b3b11fa9d42129dd3586"/>
  <p:tag name="KSO_WM_TEMPLATE_ASSEMBLE_GROUPID" val="5fd0b3b11fa9d42129dd3586"/>
</p:tagLst>
</file>

<file path=ppt/tags/tag1305.xml><?xml version="1.0" encoding="utf-8"?>
<p:tagLst xmlns:p="http://schemas.openxmlformats.org/presentationml/2006/main">
  <p:tag name="KSO_WM_SLIDE_ID" val="diagram20215802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384"/>
  <p:tag name="KSO_WM_SLIDE_POSITION" val="0*0"/>
  <p:tag name="KSO_WM_TAG_VERSION" val="1.0"/>
  <p:tag name="KSO_WM_BEAUTIFY_FLAG" val="#wm#"/>
  <p:tag name="KSO_WM_TEMPLATE_CATEGORY" val="diagram"/>
  <p:tag name="KSO_WM_TEMPLATE_INDEX" val="20215802"/>
  <p:tag name="KSO_WM_SLIDE_LAYOUT" val="a_f"/>
  <p:tag name="KSO_WM_SLIDE_LAYOUT_CNT" val="1_1"/>
  <p:tag name="KSO_WM_SLIDE_LAYOUT_INFO" val="{&quot;id&quot;:&quot;2020-12-09T19:23:29&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9:23:29&quot;,&quot;margin&quot;:{&quot;bottom&quot;:0.42300000786781311,&quot;left&quot;:1.2699999809265137,&quot;right&quot;:1.2699999809265137,&quot;top&quot;:0.42300000786781311},&quot;type&quot;:0},{&quot;id&quot;:&quot;2020-12-09T19:23:29&quot;,&quot;margin&quot;:{&quot;bottom&quot;:1.6940000057220459,&quot;left&quot;:1.6929999589920044,&quot;right&quot;:1.6929999589920044,&quot;top&quot;:1.6929999589920044},&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78e478fb0c58a940c"/>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big_font&quot;:false,&quot;picture_toward&quot;:0,&quot;picture_dockside&quot;:[],&quot;fill_id&quot;:&quot;aae3729e0a0d44488f1a088171be5691&quot;,&quot;fill_align&quot;:&quot;cm&quot;,&quot;chip_types&quot;:[&quot;text&quot;,&quot;picture&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0b3b11fa9d42129dd3586"/>
  <p:tag name="KSO_WM_TEMPLATE_ASSEMBLE_GROUPID" val="5fd0b3b11fa9d42129dd3586"/>
</p:tagLst>
</file>

<file path=ppt/tags/tag13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802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5802"/>
  <p:tag name="KSO_WM_UNIT_VALUE" val="159"/>
  <p:tag name="KSO_WM_TEMPLATE_ASSEMBLE_XID" val="5fd0b3b11fa9d42129dd3586"/>
  <p:tag name="KSO_WM_TEMPLATE_ASSEMBLE_GROUPID" val="5fd0b3b11fa9d42129dd3586"/>
</p:tagLst>
</file>

<file path=ppt/tags/tag1307.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02_1*a*1"/>
  <p:tag name="KSO_WM_TEMPLATE_CATEGORY" val="diagram"/>
  <p:tag name="KSO_WM_TEMPLATE_INDEX" val="20215802"/>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21e83acb85448c9926dd697b299e3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38b61721cc04e11a950778a74f709e4"/>
  <p:tag name="KSO_WM_UNIT_TEXT_FILL_FORE_SCHEMECOLOR_INDEX_BRIGHTNESS" val="0"/>
  <p:tag name="KSO_WM_UNIT_TEXT_FILL_FORE_SCHEMECOLOR_INDEX" val="13"/>
  <p:tag name="KSO_WM_UNIT_TEXT_FILL_TYPE" val="1"/>
  <p:tag name="KSO_WM_TEMPLATE_ASSEMBLE_XID" val="5fd0b3b11fa9d42129dd3586"/>
  <p:tag name="KSO_WM_TEMPLATE_ASSEMBLE_GROUPID" val="5fd0b3b11fa9d42129dd3586"/>
</p:tagLst>
</file>

<file path=ppt/tags/tag1308.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02_1*f*1"/>
  <p:tag name="KSO_WM_TEMPLATE_CATEGORY" val="diagram"/>
  <p:tag name="KSO_WM_TEMPLATE_INDEX" val="20215802"/>
  <p:tag name="KSO_WM_UNIT_LAYERLEVEL" val="1"/>
  <p:tag name="KSO_WM_TAG_VERSION" val="1.0"/>
  <p:tag name="KSO_WM_BEAUTIFY_FLAG" val="#wm#"/>
  <p:tag name="KSO_WM_UNIT_DEFAULT_FONT" val="14;20;2"/>
  <p:tag name="KSO_WM_UNIT_BLOCK" val="0"/>
  <p:tag name="KSO_WM_UNIT_VALUE" val="144"/>
  <p:tag name="KSO_WM_UNIT_SHOW_EDIT_AREA_INDICATION" val="1"/>
  <p:tag name="KSO_WM_CHIP_GROUPID" val="5e6b05596848fb12bee65ac8"/>
  <p:tag name="KSO_WM_CHIP_XID" val="5e6b05596848fb12bee65aca"/>
  <p:tag name="KSO_WM_UNIT_DEC_AREA_ID" val="9b1494b9c1f0470cb43b99373a259d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764253fdcd1e4e5b8cfe3ac1af3278e9"/>
  <p:tag name="KSO_WM_UNIT_SUPPORT_UNIT_TYPE" val="[&quot;d&quot;]"/>
  <p:tag name="KSO_WM_UNIT_TEXT_FILL_FORE_SCHEMECOLOR_INDEX_BRIGHTNESS" val="0.25"/>
  <p:tag name="KSO_WM_UNIT_TEXT_FILL_FORE_SCHEMECOLOR_INDEX" val="13"/>
  <p:tag name="KSO_WM_UNIT_TEXT_FILL_TYPE" val="1"/>
  <p:tag name="KSO_WM_TEMPLATE_ASSEMBLE_XID" val="5fd0b3b11fa9d42129dd3586"/>
  <p:tag name="KSO_WM_TEMPLATE_ASSEMBLE_GROUPID" val="5fd0b3b11fa9d42129dd3586"/>
</p:tagLst>
</file>

<file path=ppt/tags/tag1309.xml><?xml version="1.0" encoding="utf-8"?>
<p:tagLst xmlns:p="http://schemas.openxmlformats.org/presentationml/2006/main">
  <p:tag name="KSO_WM_SLIDE_ID" val="diagram20215802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384"/>
  <p:tag name="KSO_WM_SLIDE_POSITION" val="0*0"/>
  <p:tag name="KSO_WM_TAG_VERSION" val="1.0"/>
  <p:tag name="KSO_WM_BEAUTIFY_FLAG" val="#wm#"/>
  <p:tag name="KSO_WM_TEMPLATE_CATEGORY" val="diagram"/>
  <p:tag name="KSO_WM_TEMPLATE_INDEX" val="20215802"/>
  <p:tag name="KSO_WM_SLIDE_LAYOUT" val="a_f"/>
  <p:tag name="KSO_WM_SLIDE_LAYOUT_CNT" val="1_1"/>
  <p:tag name="KSO_WM_SLIDE_LAYOUT_INFO" val="{&quot;id&quot;:&quot;2020-12-09T19:23:29&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9:23:29&quot;,&quot;margin&quot;:{&quot;bottom&quot;:0.42300000786781311,&quot;left&quot;:1.2699999809265137,&quot;right&quot;:1.2699999809265137,&quot;top&quot;:0.42300000786781311},&quot;type&quot;:0},{&quot;id&quot;:&quot;2020-12-09T19:23:29&quot;,&quot;margin&quot;:{&quot;bottom&quot;:1.6940000057220459,&quot;left&quot;:1.6929999589920044,&quot;right&quot;:1.6929999589920044,&quot;top&quot;:1.6929999589920044},&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78e478fb0c58a940c"/>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big_font&quot;:false,&quot;picture_toward&quot;:0,&quot;picture_dockside&quot;:[],&quot;fill_id&quot;:&quot;aae3729e0a0d44488f1a088171be5691&quot;,&quot;fill_align&quot;:&quot;cm&quot;,&quot;chip_types&quot;:[&quot;text&quot;,&quot;picture&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0b3b11fa9d42129dd3586"/>
  <p:tag name="KSO_WM_TEMPLATE_ASSEMBLE_GROUPID" val="5fd0b3b11fa9d42129dd3586"/>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3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6"/>
  <p:tag name="KSO_WM_UNIT_VALUE" val="159"/>
  <p:tag name="KSO_WM_TEMPLATE_ASSEMBLE_XID" val="5fd0a1c61fa9d42129dcc882"/>
  <p:tag name="KSO_WM_TEMPLATE_ASSEMBLE_GROUPID" val="5fd0a1c61fa9d42129dcc882"/>
</p:tagLst>
</file>

<file path=ppt/tags/tag1311.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6_1*a*1"/>
  <p:tag name="KSO_WM_TEMPLATE_CATEGORY" val="diagram"/>
  <p:tag name="KSO_WM_TEMPLATE_INDEX" val="2020764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cc55fcfde09408385c2a0cc41ad606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cf50a13e915041858ca873cee0dbd5b3"/>
  <p:tag name="KSO_WM_UNIT_TEXT_FILL_FORE_SCHEMECOLOR_INDEX_BRIGHTNESS" val="0"/>
  <p:tag name="KSO_WM_UNIT_TEXT_FILL_FORE_SCHEMECOLOR_INDEX" val="13"/>
  <p:tag name="KSO_WM_UNIT_TEXT_FILL_TYPE" val="1"/>
  <p:tag name="KSO_WM_TEMPLATE_ASSEMBLE_XID" val="5fd0a1c61fa9d42129dcc882"/>
  <p:tag name="KSO_WM_TEMPLATE_ASSEMBLE_GROUPID" val="5fd0a1c61fa9d42129dcc882"/>
</p:tagLst>
</file>

<file path=ppt/tags/tag1312.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646_1*f*1"/>
  <p:tag name="KSO_WM_TEMPLATE_CATEGORY" val="diagram"/>
  <p:tag name="KSO_WM_TEMPLATE_INDEX" val="20207646"/>
  <p:tag name="KSO_WM_UNIT_LAYERLEVEL" val="1"/>
  <p:tag name="KSO_WM_TAG_VERSION" val="1.0"/>
  <p:tag name="KSO_WM_BEAUTIFY_FLAG" val="#wm#"/>
  <p:tag name="KSO_WM_UNIT_DEFAULT_FONT" val="14;20;2"/>
  <p:tag name="KSO_WM_UNIT_BLOCK" val="0"/>
  <p:tag name="KSO_WM_UNIT_VALUE" val="408"/>
  <p:tag name="KSO_WM_UNIT_SHOW_EDIT_AREA_INDICATION" val="1"/>
  <p:tag name="KSO_WM_CHIP_GROUPID" val="5e6b05596848fb12bee65ac8"/>
  <p:tag name="KSO_WM_CHIP_XID" val="5e6b05596848fb12bee65aca"/>
  <p:tag name="KSO_WM_UNIT_DEC_AREA_ID" val="7d3c5578deb54519a4945ca106b0c5a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1e3f8c4686d4a4b8956c01ae138f24a"/>
  <p:tag name="KSO_WM_UNIT_SUPPORT_UNIT_TYPE" val="[&quot;d&quot;,&quot;l&quot;,&quot;m&quot;,&quot;n&quot;,&quot;o&quot;,&quot;p&quot;,&quot;q&quot;,&quot;r&quot;,&quot;δ&quot;,&quot;ε&quot;,&quot;ζ&quot;,&quot;η&quot;,&quot;β&quot;,&quot;α&quot;,&quot;θ&quot;]"/>
  <p:tag name="KSO_WM_UNIT_TEXT_FILL_FORE_SCHEMECOLOR_INDEX_BRIGHTNESS" val="0.25"/>
  <p:tag name="KSO_WM_UNIT_TEXT_FILL_FORE_SCHEMECOLOR_INDEX" val="13"/>
  <p:tag name="KSO_WM_UNIT_TEXT_FILL_TYPE" val="1"/>
  <p:tag name="KSO_WM_TEMPLATE_ASSEMBLE_XID" val="5fd0a1c61fa9d42129dcc882"/>
  <p:tag name="KSO_WM_TEMPLATE_ASSEMBLE_GROUPID" val="5fd0a1c61fa9d42129dcc882"/>
</p:tagLst>
</file>

<file path=ppt/tags/tag1313.xml><?xml version="1.0" encoding="utf-8"?>
<p:tagLst xmlns:p="http://schemas.openxmlformats.org/presentationml/2006/main">
  <p:tag name="KSO_WM_BEAUTIFY_FLAG" val="#wm#"/>
  <p:tag name="KSO_WM_TEMPLATE_CATEGORY" val="diagram"/>
  <p:tag name="KSO_WM_TEMPLATE_INDEX" val="20207646"/>
  <p:tag name="KSO_WM_SLIDE_LAYOUT_INFO" val="{&quot;id&quot;:&quot;2020-12-09T18:07:0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03&quot;,&quot;margin&quot;:{&quot;bottom&quot;:0.42300000786781311,&quot;left&quot;:1.2699999809265137,&quot;right&quot;:1.2699999809265137,&quot;top&quot;:0.42300000786781311},&quot;type&quot;:0},{&quot;id&quot;:&quot;2020-12-09T18:07:03&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68"/>
  <p:tag name="KSO_WM_SLIDE_POSITION" val="0*0"/>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0"/>
  <p:tag name="KSO_WM_TEMPLATE_ASSEMBLE_XID" val="5fd0a1c61fa9d42129dcc882"/>
  <p:tag name="KSO_WM_TEMPLATE_ASSEMBLE_GROUPID" val="5fd0a1c61fa9d42129dcc882"/>
</p:tagLst>
</file>

<file path=ppt/tags/tag13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802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5802"/>
  <p:tag name="KSO_WM_UNIT_VALUE" val="159"/>
  <p:tag name="KSO_WM_TEMPLATE_ASSEMBLE_XID" val="5fd0b3b11fa9d42129dd3586"/>
  <p:tag name="KSO_WM_TEMPLATE_ASSEMBLE_GROUPID" val="5fd0b3b11fa9d42129dd3586"/>
</p:tagLst>
</file>

<file path=ppt/tags/tag1315.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02_1*a*1"/>
  <p:tag name="KSO_WM_TEMPLATE_CATEGORY" val="diagram"/>
  <p:tag name="KSO_WM_TEMPLATE_INDEX" val="20215802"/>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21e83acb85448c9926dd697b299e3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38b61721cc04e11a950778a74f709e4"/>
  <p:tag name="KSO_WM_UNIT_TEXT_FILL_FORE_SCHEMECOLOR_INDEX_BRIGHTNESS" val="0"/>
  <p:tag name="KSO_WM_UNIT_TEXT_FILL_FORE_SCHEMECOLOR_INDEX" val="13"/>
  <p:tag name="KSO_WM_UNIT_TEXT_FILL_TYPE" val="1"/>
  <p:tag name="KSO_WM_TEMPLATE_ASSEMBLE_XID" val="5fd0b3b11fa9d42129dd3586"/>
  <p:tag name="KSO_WM_TEMPLATE_ASSEMBLE_GROUPID" val="5fd0b3b11fa9d42129dd3586"/>
</p:tagLst>
</file>

<file path=ppt/tags/tag1316.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02_1*f*1"/>
  <p:tag name="KSO_WM_TEMPLATE_CATEGORY" val="diagram"/>
  <p:tag name="KSO_WM_TEMPLATE_INDEX" val="20215802"/>
  <p:tag name="KSO_WM_UNIT_LAYERLEVEL" val="1"/>
  <p:tag name="KSO_WM_TAG_VERSION" val="1.0"/>
  <p:tag name="KSO_WM_BEAUTIFY_FLAG" val="#wm#"/>
  <p:tag name="KSO_WM_UNIT_DEFAULT_FONT" val="14;20;2"/>
  <p:tag name="KSO_WM_UNIT_BLOCK" val="0"/>
  <p:tag name="KSO_WM_UNIT_VALUE" val="144"/>
  <p:tag name="KSO_WM_UNIT_SHOW_EDIT_AREA_INDICATION" val="1"/>
  <p:tag name="KSO_WM_CHIP_GROUPID" val="5e6b05596848fb12bee65ac8"/>
  <p:tag name="KSO_WM_CHIP_XID" val="5e6b05596848fb12bee65aca"/>
  <p:tag name="KSO_WM_UNIT_DEC_AREA_ID" val="9b1494b9c1f0470cb43b99373a259d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764253fdcd1e4e5b8cfe3ac1af3278e9"/>
  <p:tag name="KSO_WM_UNIT_SUPPORT_UNIT_TYPE" val="[&quot;d&quot;]"/>
  <p:tag name="KSO_WM_UNIT_TEXT_FILL_FORE_SCHEMECOLOR_INDEX_BRIGHTNESS" val="0.25"/>
  <p:tag name="KSO_WM_UNIT_TEXT_FILL_FORE_SCHEMECOLOR_INDEX" val="13"/>
  <p:tag name="KSO_WM_UNIT_TEXT_FILL_TYPE" val="1"/>
  <p:tag name="KSO_WM_TEMPLATE_ASSEMBLE_XID" val="5fd0b3b11fa9d42129dd3586"/>
  <p:tag name="KSO_WM_TEMPLATE_ASSEMBLE_GROUPID" val="5fd0b3b11fa9d42129dd3586"/>
</p:tagLst>
</file>

<file path=ppt/tags/tag1317.xml><?xml version="1.0" encoding="utf-8"?>
<p:tagLst xmlns:p="http://schemas.openxmlformats.org/presentationml/2006/main">
  <p:tag name="KSO_WM_SLIDE_ID" val="diagram20215802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384"/>
  <p:tag name="KSO_WM_SLIDE_POSITION" val="0*0"/>
  <p:tag name="KSO_WM_TAG_VERSION" val="1.0"/>
  <p:tag name="KSO_WM_BEAUTIFY_FLAG" val="#wm#"/>
  <p:tag name="KSO_WM_TEMPLATE_CATEGORY" val="diagram"/>
  <p:tag name="KSO_WM_TEMPLATE_INDEX" val="20215802"/>
  <p:tag name="KSO_WM_SLIDE_LAYOUT" val="a_f"/>
  <p:tag name="KSO_WM_SLIDE_LAYOUT_CNT" val="1_1"/>
  <p:tag name="KSO_WM_SLIDE_LAYOUT_INFO" val="{&quot;id&quot;:&quot;2020-12-09T19:23:29&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9:23:29&quot;,&quot;margin&quot;:{&quot;bottom&quot;:0.42300000786781311,&quot;left&quot;:1.2699999809265137,&quot;right&quot;:1.2699999809265137,&quot;top&quot;:0.42300000786781311},&quot;type&quot;:0},{&quot;id&quot;:&quot;2020-12-09T19:23:29&quot;,&quot;margin&quot;:{&quot;bottom&quot;:1.6940000057220459,&quot;left&quot;:1.6929999589920044,&quot;right&quot;:1.6929999589920044,&quot;top&quot;:1.6929999589920044},&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78e478fb0c58a940c"/>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big_font&quot;:false,&quot;picture_toward&quot;:0,&quot;picture_dockside&quot;:[],&quot;fill_id&quot;:&quot;aae3729e0a0d44488f1a088171be5691&quot;,&quot;fill_align&quot;:&quot;cm&quot;,&quot;chip_types&quot;:[&quot;text&quot;,&quot;picture&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0b3b11fa9d42129dd3586"/>
  <p:tag name="KSO_WM_TEMPLATE_ASSEMBLE_GROUPID" val="5fd0b3b11fa9d42129dd3586"/>
</p:tagLst>
</file>

<file path=ppt/tags/tag13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6"/>
  <p:tag name="KSO_WM_UNIT_VALUE" val="159"/>
  <p:tag name="KSO_WM_TEMPLATE_ASSEMBLE_XID" val="5fd0a1c61fa9d42129dcc882"/>
  <p:tag name="KSO_WM_TEMPLATE_ASSEMBLE_GROUPID" val="5fd0a1c61fa9d42129dcc882"/>
</p:tagLst>
</file>

<file path=ppt/tags/tag1319.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6_1*a*1"/>
  <p:tag name="KSO_WM_TEMPLATE_CATEGORY" val="diagram"/>
  <p:tag name="KSO_WM_TEMPLATE_INDEX" val="2020764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cc55fcfde09408385c2a0cc41ad606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cf50a13e915041858ca873cee0dbd5b3"/>
  <p:tag name="KSO_WM_UNIT_TEXT_FILL_FORE_SCHEMECOLOR_INDEX_BRIGHTNESS" val="0"/>
  <p:tag name="KSO_WM_UNIT_TEXT_FILL_FORE_SCHEMECOLOR_INDEX" val="13"/>
  <p:tag name="KSO_WM_UNIT_TEXT_FILL_TYPE" val="1"/>
  <p:tag name="KSO_WM_TEMPLATE_ASSEMBLE_XID" val="5fd0a1c61fa9d42129dcc882"/>
  <p:tag name="KSO_WM_TEMPLATE_ASSEMBLE_GROUPID" val="5fd0a1c61fa9d42129dcc88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UNIT_BK_DARK_LIGHT" val="2"/>
  <p:tag name="KSO_WM_SLIDE_BACKGROUND_TYPE" val="frame"/>
  <p:tag name="KSO_WM_SLIDE_BK_DARK_LIGHT" val="2"/>
</p:tagLst>
</file>

<file path=ppt/tags/tag132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646_1*f*1"/>
  <p:tag name="KSO_WM_TEMPLATE_CATEGORY" val="diagram"/>
  <p:tag name="KSO_WM_TEMPLATE_INDEX" val="20207646"/>
  <p:tag name="KSO_WM_UNIT_LAYERLEVEL" val="1"/>
  <p:tag name="KSO_WM_TAG_VERSION" val="1.0"/>
  <p:tag name="KSO_WM_BEAUTIFY_FLAG" val="#wm#"/>
  <p:tag name="KSO_WM_UNIT_DEFAULT_FONT" val="14;20;2"/>
  <p:tag name="KSO_WM_UNIT_BLOCK" val="0"/>
  <p:tag name="KSO_WM_UNIT_VALUE" val="408"/>
  <p:tag name="KSO_WM_UNIT_SHOW_EDIT_AREA_INDICATION" val="1"/>
  <p:tag name="KSO_WM_CHIP_GROUPID" val="5e6b05596848fb12bee65ac8"/>
  <p:tag name="KSO_WM_CHIP_XID" val="5e6b05596848fb12bee65aca"/>
  <p:tag name="KSO_WM_UNIT_DEC_AREA_ID" val="7d3c5578deb54519a4945ca106b0c5a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1e3f8c4686d4a4b8956c01ae138f24a"/>
  <p:tag name="KSO_WM_UNIT_SUPPORT_UNIT_TYPE" val="[&quot;d&quot;,&quot;l&quot;,&quot;m&quot;,&quot;n&quot;,&quot;o&quot;,&quot;p&quot;,&quot;q&quot;,&quot;r&quot;,&quot;δ&quot;,&quot;ε&quot;,&quot;ζ&quot;,&quot;η&quot;,&quot;β&quot;,&quot;α&quot;,&quot;θ&quot;]"/>
  <p:tag name="KSO_WM_UNIT_TEXT_FILL_FORE_SCHEMECOLOR_INDEX_BRIGHTNESS" val="0.25"/>
  <p:tag name="KSO_WM_UNIT_TEXT_FILL_FORE_SCHEMECOLOR_INDEX" val="13"/>
  <p:tag name="KSO_WM_UNIT_TEXT_FILL_TYPE" val="1"/>
  <p:tag name="KSO_WM_TEMPLATE_ASSEMBLE_XID" val="5fd0a1c61fa9d42129dcc882"/>
  <p:tag name="KSO_WM_TEMPLATE_ASSEMBLE_GROUPID" val="5fd0a1c61fa9d42129dcc882"/>
</p:tagLst>
</file>

<file path=ppt/tags/tag1321.xml><?xml version="1.0" encoding="utf-8"?>
<p:tagLst xmlns:p="http://schemas.openxmlformats.org/presentationml/2006/main">
  <p:tag name="KSO_WM_BEAUTIFY_FLAG" val="#wm#"/>
  <p:tag name="KSO_WM_TEMPLATE_CATEGORY" val="diagram"/>
  <p:tag name="KSO_WM_TEMPLATE_INDEX" val="20207646"/>
  <p:tag name="KSO_WM_SLIDE_LAYOUT_INFO" val="{&quot;id&quot;:&quot;2020-12-09T18:07:0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03&quot;,&quot;margin&quot;:{&quot;bottom&quot;:0.42300000786781311,&quot;left&quot;:1.2699999809265137,&quot;right&quot;:1.2699999809265137,&quot;top&quot;:0.42300000786781311},&quot;type&quot;:0},{&quot;id&quot;:&quot;2020-12-09T18:07:03&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68"/>
  <p:tag name="KSO_WM_SLIDE_POSITION" val="0*0"/>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0"/>
  <p:tag name="KSO_WM_TEMPLATE_ASSEMBLE_XID" val="5fd0a1c61fa9d42129dcc882"/>
  <p:tag name="KSO_WM_TEMPLATE_ASSEMBLE_GROUPID" val="5fd0a1c61fa9d42129dcc882"/>
</p:tagLst>
</file>

<file path=ppt/tags/tag13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6"/>
  <p:tag name="KSO_WM_UNIT_VALUE" val="159"/>
  <p:tag name="KSO_WM_TEMPLATE_ASSEMBLE_XID" val="5fd0a1c61fa9d42129dcc882"/>
  <p:tag name="KSO_WM_TEMPLATE_ASSEMBLE_GROUPID" val="5fd0a1c61fa9d42129dcc882"/>
</p:tagLst>
</file>

<file path=ppt/tags/tag1323.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6_1*a*1"/>
  <p:tag name="KSO_WM_TEMPLATE_CATEGORY" val="diagram"/>
  <p:tag name="KSO_WM_TEMPLATE_INDEX" val="2020764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cc55fcfde09408385c2a0cc41ad606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cf50a13e915041858ca873cee0dbd5b3"/>
  <p:tag name="KSO_WM_UNIT_TEXT_FILL_FORE_SCHEMECOLOR_INDEX_BRIGHTNESS" val="0"/>
  <p:tag name="KSO_WM_UNIT_TEXT_FILL_FORE_SCHEMECOLOR_INDEX" val="13"/>
  <p:tag name="KSO_WM_UNIT_TEXT_FILL_TYPE" val="1"/>
  <p:tag name="KSO_WM_TEMPLATE_ASSEMBLE_XID" val="5fd0a1c61fa9d42129dcc882"/>
  <p:tag name="KSO_WM_TEMPLATE_ASSEMBLE_GROUPID" val="5fd0a1c61fa9d42129dcc882"/>
</p:tagLst>
</file>

<file path=ppt/tags/tag132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646_1*f*1"/>
  <p:tag name="KSO_WM_TEMPLATE_CATEGORY" val="diagram"/>
  <p:tag name="KSO_WM_TEMPLATE_INDEX" val="20207646"/>
  <p:tag name="KSO_WM_UNIT_LAYERLEVEL" val="1"/>
  <p:tag name="KSO_WM_TAG_VERSION" val="1.0"/>
  <p:tag name="KSO_WM_BEAUTIFY_FLAG" val="#wm#"/>
  <p:tag name="KSO_WM_UNIT_DEFAULT_FONT" val="14;20;2"/>
  <p:tag name="KSO_WM_UNIT_BLOCK" val="0"/>
  <p:tag name="KSO_WM_UNIT_VALUE" val="408"/>
  <p:tag name="KSO_WM_UNIT_SHOW_EDIT_AREA_INDICATION" val="1"/>
  <p:tag name="KSO_WM_CHIP_GROUPID" val="5e6b05596848fb12bee65ac8"/>
  <p:tag name="KSO_WM_CHIP_XID" val="5e6b05596848fb12bee65aca"/>
  <p:tag name="KSO_WM_UNIT_DEC_AREA_ID" val="7d3c5578deb54519a4945ca106b0c5a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1e3f8c4686d4a4b8956c01ae138f24a"/>
  <p:tag name="KSO_WM_UNIT_SUPPORT_UNIT_TYPE" val="[&quot;d&quot;,&quot;l&quot;,&quot;m&quot;,&quot;n&quot;,&quot;o&quot;,&quot;p&quot;,&quot;q&quot;,&quot;r&quot;,&quot;δ&quot;,&quot;ε&quot;,&quot;ζ&quot;,&quot;η&quot;,&quot;β&quot;,&quot;α&quot;,&quot;θ&quot;]"/>
  <p:tag name="KSO_WM_UNIT_TEXT_FILL_FORE_SCHEMECOLOR_INDEX_BRIGHTNESS" val="0.25"/>
  <p:tag name="KSO_WM_UNIT_TEXT_FILL_FORE_SCHEMECOLOR_INDEX" val="13"/>
  <p:tag name="KSO_WM_UNIT_TEXT_FILL_TYPE" val="1"/>
  <p:tag name="KSO_WM_TEMPLATE_ASSEMBLE_XID" val="5fd0a1c61fa9d42129dcc882"/>
  <p:tag name="KSO_WM_TEMPLATE_ASSEMBLE_GROUPID" val="5fd0a1c61fa9d42129dcc882"/>
</p:tagLst>
</file>

<file path=ppt/tags/tag1325.xml><?xml version="1.0" encoding="utf-8"?>
<p:tagLst xmlns:p="http://schemas.openxmlformats.org/presentationml/2006/main">
  <p:tag name="KSO_WM_BEAUTIFY_FLAG" val="#wm#"/>
  <p:tag name="KSO_WM_TEMPLATE_CATEGORY" val="diagram"/>
  <p:tag name="KSO_WM_TEMPLATE_INDEX" val="20207646"/>
  <p:tag name="KSO_WM_SLIDE_LAYOUT_INFO" val="{&quot;id&quot;:&quot;2020-12-09T18:07:0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03&quot;,&quot;margin&quot;:{&quot;bottom&quot;:0.42300000786781311,&quot;left&quot;:1.2699999809265137,&quot;right&quot;:1.2699999809265137,&quot;top&quot;:0.42300000786781311},&quot;type&quot;:0},{&quot;id&quot;:&quot;2020-12-09T18:07:03&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68"/>
  <p:tag name="KSO_WM_SLIDE_POSITION" val="0*0"/>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0"/>
  <p:tag name="KSO_WM_TEMPLATE_ASSEMBLE_XID" val="5fd0a1c61fa9d42129dcc882"/>
  <p:tag name="KSO_WM_TEMPLATE_ASSEMBLE_GROUPID" val="5fd0a1c61fa9d42129dcc882"/>
</p:tagLst>
</file>

<file path=ppt/tags/tag13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frame"/>
</p:tagLst>
</file>

<file path=ppt/tags/tag13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336.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33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338.xml><?xml version="1.0" encoding="utf-8"?>
<p:tagLst xmlns:p="http://schemas.openxmlformats.org/presentationml/2006/main">
  <p:tag name="KSO_WM_BEAUTIFY_FLAG" val="#wm#"/>
  <p:tag name="KSO_WM_TEMPLATE_CATEGORY" val="diagram"/>
  <p:tag name="KSO_WM_TEMPLATE_INDEX" val="20209028"/>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8.464419753463183},&quot;minSize&quot;:{&quot;size1&quot;:29.564419753463181},&quot;normalSize&quot;:{&quot;size1&quot;:31.031086420129849},&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3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3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574_1*i*1"/>
  <p:tag name="KSO_WM_TEMPLATE_CATEGORY" val="diagram"/>
  <p:tag name="KSO_WM_TEMPLATE_INDEX" val="20207574"/>
  <p:tag name="KSO_WM_UNIT_LAYERLEVEL" val="1"/>
  <p:tag name="KSO_WM_TAG_VERSION" val="1.0"/>
  <p:tag name="KSO_WM_BEAUTIFY_FLAG" val="#wm#"/>
  <p:tag name="KSO_WM_UNIT_TYPE" val="i"/>
  <p:tag name="KSO_WM_UNIT_INDEX" val="1"/>
  <p:tag name="KSO_WM_UNIT_BLOCK" val="0"/>
  <p:tag name="KSO_WM_UNIT_SM_LIMIT_TYPE" val="0"/>
  <p:tag name="KSO_WM_UNIT_DECORATE_INFO" val="{&quot;DecorateInfoH&quot;:{&quot;IsAbs&quot;:true},&quot;DecorateInfoW&quot;:{&quot;IsAbs&quot;:true},&quot;DecorateInfoX&quot;:{&quot;IsAbs&quot;:true,&quot;Pos&quot;:1},&quot;DecorateInfoY&quot;:{&quot;IsAbs&quot;:true,&quot;Pos&quot;:0},&quot;ReferentInfo&quot;:{&quot;Id&quot;:&quot;402efb62debe43e096ea35facf7dbba9&quot;,&quot;X&quot;:{&quot;Pos&quot;:1},&quot;Y&quot;:{&quot;Pos&quot;:2}},&quot;whChangeMode&quot;:0}"/>
  <p:tag name="KSO_WM_UNIT_DEC_AREA_ID" val="26b45442668a425abd6279721dce65e8"/>
  <p:tag name="KSO_WM_CHIP_GROUPID" val="5ed745afafe44fab1839bd05"/>
  <p:tag name="KSO_WM_CHIP_XID" val="5ed21bffdaf2e53b70be3ec4"/>
  <p:tag name="KSO_WM_UNIT_FILL_FORE_SCHEMECOLOR_INDEX_BRIGHTNESS" val="0"/>
  <p:tag name="KSO_WM_UNIT_FILL_FORE_SCHEMECOLOR_INDEX" val="5"/>
  <p:tag name="KSO_WM_UNIT_FILL_TYPE" val="1"/>
  <p:tag name="KSO_WM_UNIT_TEXT_FILL_FORE_SCHEMECOLOR_INDEX_BRIGHTNESS" val="0.15"/>
  <p:tag name="KSO_WM_UNIT_TEXT_FILL_FORE_SCHEMECOLOR_INDEX" val="13"/>
  <p:tag name="KSO_WM_UNIT_TEXT_FILL_TYPE" val="1"/>
  <p:tag name="KSO_WM_UNIT_VALUE" val="10"/>
  <p:tag name="KSO_WM_TEMPLATE_ASSEMBLE_XID" val="5fd0a1751fa9d42129dcc85f"/>
  <p:tag name="KSO_WM_TEMPLATE_ASSEMBLE_GROUPID" val="5fd0a1751fa9d42129dcc85f"/>
</p:tagLst>
</file>

<file path=ppt/tags/tag13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574_1*i*2"/>
  <p:tag name="KSO_WM_TEMPLATE_CATEGORY" val="diagram"/>
  <p:tag name="KSO_WM_TEMPLATE_INDEX" val="20207574"/>
  <p:tag name="KSO_WM_UNIT_LAYERLEVEL" val="1"/>
  <p:tag name="KSO_WM_TAG_VERSION" val="1.0"/>
  <p:tag name="KSO_WM_BEAUTIFY_FLAG" val="#wm#"/>
  <p:tag name="KSO_WM_UNIT_TYPE" val="i"/>
  <p:tag name="KSO_WM_UNIT_INDEX" val="2"/>
  <p:tag name="KSO_WM_UNIT_BLOCK" val="0"/>
  <p:tag name="KSO_WM_UNIT_SM_LIMIT_TYPE" val="2"/>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0}"/>
  <p:tag name="KSO_WM_UNIT_DEC_AREA_ID" val="51fc2a00958e4110a7400cf7c5fb9b10"/>
  <p:tag name="KSO_WM_CHIP_GROUPID" val="5ed745afafe44fab1839bd05"/>
  <p:tag name="KSO_WM_CHIP_XID" val="5ed21bffdaf2e53b70be3ec4"/>
  <p:tag name="KSO_WM_UNIT_LINE_FORE_SCHEMECOLOR_INDEX_BRIGHTNESS" val="-0.15"/>
  <p:tag name="KSO_WM_UNIT_LINE_FORE_SCHEMECOLOR_INDEX" val="14"/>
  <p:tag name="KSO_WM_UNIT_LINE_FILL_TYPE" val="2"/>
  <p:tag name="KSO_WM_UNIT_VALUE" val="738"/>
  <p:tag name="KSO_WM_TEMPLATE_ASSEMBLE_XID" val="5fd0a1751fa9d42129dcc85f"/>
  <p:tag name="KSO_WM_TEMPLATE_ASSEMBLE_GROUPID" val="5fd0a1751fa9d42129dcc85f"/>
</p:tagLst>
</file>

<file path=ppt/tags/tag134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diagram20207574_1*a*1"/>
  <p:tag name="KSO_WM_TEMPLATE_CATEGORY" val="diagram"/>
  <p:tag name="KSO_WM_TEMPLATE_INDEX" val="20207574"/>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02efb62debe43e096ea35facf7dbba9"/>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7526ccdf0054f1ba53b4490803d2a3c"/>
  <p:tag name="KSO_WM_UNIT_TEXT_FILL_FORE_SCHEMECOLOR_INDEX_BRIGHTNESS" val="0"/>
  <p:tag name="KSO_WM_UNIT_TEXT_FILL_FORE_SCHEMECOLOR_INDEX" val="13"/>
  <p:tag name="KSO_WM_UNIT_TEXT_FILL_TYPE" val="1"/>
  <p:tag name="KSO_WM_TEMPLATE_ASSEMBLE_XID" val="5fd0a1751fa9d42129dcc85f"/>
  <p:tag name="KSO_WM_TEMPLATE_ASSEMBLE_GROUPID" val="5fd0a1751fa9d42129dcc85f"/>
</p:tagLst>
</file>

<file path=ppt/tags/tag134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574_1*f*1"/>
  <p:tag name="KSO_WM_TEMPLATE_CATEGORY" val="diagram"/>
  <p:tag name="KSO_WM_TEMPLATE_INDEX" val="20207574"/>
  <p:tag name="KSO_WM_UNIT_LAYERLEVEL" val="1"/>
  <p:tag name="KSO_WM_TAG_VERSION" val="1.0"/>
  <p:tag name="KSO_WM_BEAUTIFY_FLAG" val="#wm#"/>
  <p:tag name="KSO_WM_UNIT_DEFAULT_FONT" val="14;20;2"/>
  <p:tag name="KSO_WM_UNIT_BLOCK" val="0"/>
  <p:tag name="KSO_WM_UNIT_VALUE" val="95"/>
  <p:tag name="KSO_WM_UNIT_SHOW_EDIT_AREA_INDICATION" val="1"/>
  <p:tag name="KSO_WM_CHIP_GROUPID" val="5e6b05596848fb12bee65ac8"/>
  <p:tag name="KSO_WM_CHIP_XID" val="5e6b05596848fb12bee65aca"/>
  <p:tag name="KSO_WM_UNIT_DEC_AREA_ID" val="5ef7a21bd8ef41629068a0a8474ff0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efa6c21e5b18468cb2222081504e9057"/>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a1751fa9d42129dcc85f"/>
  <p:tag name="KSO_WM_TEMPLATE_ASSEMBLE_GROUPID" val="5fd0a1751fa9d42129dcc85f"/>
</p:tagLst>
</file>

<file path=ppt/tags/tag1345.xml><?xml version="1.0" encoding="utf-8"?>
<p:tagLst xmlns:p="http://schemas.openxmlformats.org/presentationml/2006/main">
  <p:tag name="KSO_WM_BEAUTIFY_FLAG" val="#wm#"/>
  <p:tag name="KSO_WM_TEMPLATE_CATEGORY" val="diagram"/>
  <p:tag name="KSO_WM_TEMPLATE_INDEX" val="20207574"/>
  <p:tag name="KSO_WM_SLIDE_LAYOUT_INFO" val="{&quot;direction&quot;:1,&quot;id&quot;:&quot;2020-12-09T18:05:42&quot;,&quot;maxSize&quot;:{&quot;size1&quot;:32.5},&quot;minSize&quot;:{&quot;size1&quot;:32.5},&quot;normalSize&quot;:{&quot;size1&quot;:32.5},&quot;subLayout&quot;:[{&quot;id&quot;:&quot;2020-12-09T18:05:42&quot;,&quot;margin&quot;:{&quot;bottom&quot;:6.7729997634887695,&quot;left&quot;:1.6929999589920044,&quot;right&quot;:2.1170001029968262,&quot;top&quot;:5.9270000457763672},&quot;type&quot;:0},{&quot;id&quot;:&quot;2020-12-09T18:05:42&quot;,&quot;margin&quot;:{&quot;bottom&quot;:4.2329998016357422,&quot;left&quot;:0.42300000786781311,&quot;right&quot;:4.6570000648498535,&quot;top&quot;:4.2329998016357422},&quot;type&quot;:0}],&quot;type&quot;:0}"/>
  <p:tag name="KSO_WM_SLIDE_RATIO" val="1.777778"/>
  <p:tag name="KSO_WM_CHIP_INFOS" val="{&quot;layout_type&quot;:&quot;leftright&quot;,&quot;layout_feature&quot;:1,&quot;tags&quot;:{&quot;style&quot;:[&quot;商务&quot;,&quot;简约&quot;,&quot;文艺清新&quot;,&quot;卡通&quot;,&quot;欧美风&quot;,&quot;黑板风&quot;,&quot;渐变风&quot;]},&quot;slide_type&quot;:[&quot;text&quot;],&quot;aspect_ratio&quot;:&quot;16:9&quot;,&quot;diagram&quot;:{&quot;type&quot;:[],&quot;direction&quot;:0,&quot;isSupportDecBetweenItems&quot;:false}}"/>
  <p:tag name="KSO_WM_CHIP_XID" val="5ed21bffdaf2e53b70be3ec4"/>
  <p:tag name="KSO_WM_CHIP_FILLPROP" val="[[{&quot;fill_id&quot;:&quot;9a355c80c5954ee09524de9ebc4c51fa&quot;,&quot;fill_align&quot;:&quot;cm&quot;,&quot;text_align&quot;:&quot;cm&quot;,&quot;text_direction&quot;:&quot;horizontal&quot;,&quot;chip_types&quot;:[&quot;header&quot;]},{&quot;fill_id&quot;:&quot;d54c11053c694c528a73c81ffd135bd4&quot;,&quot;fill_align&quot;:&quot;cm&quot;,&quot;text_align&quot;:&quot;lm&quot;,&quot;text_direction&quot;:&quot;horizontal&quot;,&quot;chip_types&quot;:[&quot;diagram&quot;,&quot;pictext&quot;,&quot;text&quot;,&quot;picture&quot;,&quot;chart&quot;,&quot;table&quot;,&quot;video&quot;],&quot;support_features&quot;:[&quot;collage&quot;,&quot;carousel&quot;]}]]"/>
  <p:tag name="KSO_WM_SLIDE_ID" val="diagram20207574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40*396"/>
  <p:tag name="KSO_WM_SLIDE_POSITION" val="48*71"/>
  <p:tag name="KSO_WM_TAG_VERSION" val="1.0"/>
  <p:tag name="KSO_WM_SLIDE_LAYOUT" val="a_f"/>
  <p:tag name="KSO_WM_SLIDE_LAYOUT_CNT" val="1_1"/>
  <p:tag name="KSO_WM_CHIP_GROUPID" val="5ed745afafe44fab1839bd05"/>
  <p:tag name="KSO_WM_SLIDE_BK_DARK_LIGHT" val="2"/>
  <p:tag name="KSO_WM_SLIDE_BACKGROUND_TYPE" val="general"/>
  <p:tag name="KSO_WM_SLIDE_SUPPORT_FEATURE_TYPE" val="0"/>
  <p:tag name="KSO_WM_TEMPLATE_ASSEMBLE_XID" val="5fd0a1751fa9d42129dcc85f"/>
  <p:tag name="KSO_WM_TEMPLATE_ASSEMBLE_GROUPID" val="5fd0a1751fa9d42129dcc85f"/>
</p:tagLst>
</file>

<file path=ppt/tags/tag13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3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48.xml><?xml version="1.0" encoding="utf-8"?>
<p:tagLst xmlns:p="http://schemas.openxmlformats.org/presentationml/2006/main">
  <p:tag name="KSO_WM_UNIT_BLOCK" val="0"/>
  <p:tag name="KSO_WM_UNIT_SM_LIMIT_TYPE" val="2"/>
  <p:tag name="KSO_WM_UNIT_HIGHLIGHT" val="0"/>
  <p:tag name="KSO_WM_UNIT_COMPATIBLE" val="0"/>
  <p:tag name="KSO_WM_UNIT_DIAGRAM_ISNUMVISUAL" val="0"/>
  <p:tag name="KSO_WM_UNIT_DIAGRAM_ISREFERUNIT" val="0"/>
  <p:tag name="KSO_WM_UNIT_TYPE" val="i"/>
  <p:tag name="KSO_WM_UNIT_INDEX" val="1"/>
  <p:tag name="KSO_WM_UNIT_ID" val="diagram20211056_1*i*1"/>
  <p:tag name="KSO_WM_TEMPLATE_CATEGORY" val="diagram"/>
  <p:tag name="KSO_WM_TEMPLATE_INDEX" val="20211056"/>
  <p:tag name="KSO_WM_UNIT_LAYERLEVEL" val="1"/>
  <p:tag name="KSO_WM_TAG_VERSION" val="1.0"/>
  <p:tag name="KSO_WM_BEAUTIFY_FLAG" val="#wm#"/>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UNIT_DEC_AREA_ID" val="e9873f812e524d0fb7e1a2e0256e75d5"/>
  <p:tag name="KSO_WM_CHIP_GROUPID" val="5e757e9369be4861f5f86151"/>
  <p:tag name="KSO_WM_CHIP_XID" val="5f5f2f928e478fb0c58a92be"/>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1320"/>
  <p:tag name="KSO_WM_TEMPLATE_ASSEMBLE_XID" val="5fd0b21f1fa9d42129dd3417"/>
  <p:tag name="KSO_WM_TEMPLATE_ASSEMBLE_GROUPID" val="5fd0b21f1fa9d42129dd3417"/>
</p:tagLst>
</file>

<file path=ppt/tags/tag1349.xml><?xml version="1.0" encoding="utf-8"?>
<p:tagLst xmlns:p="http://schemas.openxmlformats.org/presentationml/2006/main">
  <p:tag name="KSO_WM_UNIT_SM_LIMIT_TYPE" val="2"/>
  <p:tag name="KSO_WM_UNIT_HIGHLIGHT" val="0"/>
  <p:tag name="KSO_WM_UNIT_COMPATIBLE" val="0"/>
  <p:tag name="KSO_WM_UNIT_DIAGRAM_ISNUMVISUAL" val="0"/>
  <p:tag name="KSO_WM_UNIT_DIAGRAM_ISREFERUNIT" val="0"/>
  <p:tag name="KSO_WM_UNIT_TYPE" val="i"/>
  <p:tag name="KSO_WM_UNIT_INDEX" val="2"/>
  <p:tag name="KSO_WM_UNIT_ID" val="diagram20211056_1*i*2"/>
  <p:tag name="KSO_WM_TEMPLATE_CATEGORY" val="diagram"/>
  <p:tag name="KSO_WM_TEMPLATE_INDEX" val="20211056"/>
  <p:tag name="KSO_WM_UNIT_LAYERLEVEL" val="1"/>
  <p:tag name="KSO_WM_TAG_VERSION" val="1.0"/>
  <p:tag name="KSO_WM_BEAUTIFY_FLAG" val="#wm#"/>
  <p:tag name="KSO_WM_UNIT_BLOCK" val="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DEC_AREA_ID" val="c6caebd249174d3d8044106ecfb73dfb"/>
  <p:tag name="KSO_WM_CHIP_GROUPID" val="5e757e9369be4861f5f86151"/>
  <p:tag name="KSO_WM_CHIP_XID" val="5f5f2f928e478fb0c58a92be"/>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12"/>
  <p:tag name="KSO_WM_TEMPLATE_ASSEMBLE_XID" val="5fd0b21f1fa9d42129dd3417"/>
  <p:tag name="KSO_WM_TEMPLATE_ASSEMBLE_GROUPID" val="5fd0b21f1fa9d42129dd3417"/>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350.xml><?xml version="1.0" encoding="utf-8"?>
<p:tagLst xmlns:p="http://schemas.openxmlformats.org/presentationml/2006/main">
  <p:tag name="KSO_WM_UNIT_SM_LIMIT_TYPE" val="2"/>
  <p:tag name="KSO_WM_UNIT_HIGHLIGHT" val="0"/>
  <p:tag name="KSO_WM_UNIT_COMPATIBLE" val="0"/>
  <p:tag name="KSO_WM_UNIT_DIAGRAM_ISNUMVISUAL" val="0"/>
  <p:tag name="KSO_WM_UNIT_DIAGRAM_ISREFERUNIT" val="0"/>
  <p:tag name="KSO_WM_UNIT_TYPE" val="i"/>
  <p:tag name="KSO_WM_UNIT_INDEX" val="3"/>
  <p:tag name="KSO_WM_UNIT_ID" val="diagram20211056_1*i*3"/>
  <p:tag name="KSO_WM_TEMPLATE_CATEGORY" val="diagram"/>
  <p:tag name="KSO_WM_TEMPLATE_INDEX" val="20211056"/>
  <p:tag name="KSO_WM_UNIT_LAYERLEVEL" val="1"/>
  <p:tag name="KSO_WM_TAG_VERSION" val="1.0"/>
  <p:tag name="KSO_WM_BEAUTIFY_FLAG" val="#wm#"/>
  <p:tag name="KSO_WM_UNIT_BLOCK" val="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EC_AREA_ID" val="b8b40de74c0541c590e79b004c1b3527"/>
  <p:tag name="KSO_WM_CHIP_GROUPID" val="5e757e9369be4861f5f86151"/>
  <p:tag name="KSO_WM_CHIP_XID" val="5f5f2f928e478fb0c58a92be"/>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VALUE" val="12"/>
  <p:tag name="KSO_WM_TEMPLATE_ASSEMBLE_XID" val="5fd0b21f1fa9d42129dd3417"/>
  <p:tag name="KSO_WM_TEMPLATE_ASSEMBLE_GROUPID" val="5fd0b21f1fa9d42129dd3417"/>
</p:tagLst>
</file>

<file path=ppt/tags/tag1351.xml><?xml version="1.0" encoding="utf-8"?>
<p:tagLst xmlns:p="http://schemas.openxmlformats.org/presentationml/2006/main">
  <p:tag name="KSO_WM_UNIT_ISCONTENTSTITLE" val="0"/>
  <p:tag name="KSO_WM_UNIT_ISNUMDGMTITLE" val="0"/>
  <p:tag name="KSO_WM_UNIT_NOCLEAR" val="0"/>
  <p:tag name="KSO_WM_UNIT_VALUE" val="12"/>
  <p:tag name="KSO_WM_UNIT_HIGHLIGHT" val="0"/>
  <p:tag name="KSO_WM_UNIT_COMPATIBLE" val="0"/>
  <p:tag name="KSO_WM_UNIT_DIAGRAM_ISNUMVISUAL" val="0"/>
  <p:tag name="KSO_WM_UNIT_DIAGRAM_ISREFERUNIT" val="0"/>
  <p:tag name="KSO_WM_UNIT_TYPE" val="a"/>
  <p:tag name="KSO_WM_UNIT_INDEX" val="1"/>
  <p:tag name="KSO_WM_UNIT_ID" val="diagram20211056_1*a*1"/>
  <p:tag name="KSO_WM_TEMPLATE_CATEGORY" val="diagram"/>
  <p:tag name="KSO_WM_TEMPLATE_INDEX" val="20211056"/>
  <p:tag name="KSO_WM_UNIT_LAYERLEVEL" val="1"/>
  <p:tag name="KSO_WM_TAG_VERSION" val="1.0"/>
  <p:tag name="KSO_WM_BEAUTIFY_FLAG" val="#wm#"/>
  <p:tag name="KSO_WM_UNIT_PRESET_TEXT" val="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f73f594c1e694a48b6427bf1b127c04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7c610ab9ee9469783e4897a4858c8ac"/>
  <p:tag name="KSO_WM_UNIT_TEXT_FILL_FORE_SCHEMECOLOR_INDEX_BRIGHTNESS" val="0"/>
  <p:tag name="KSO_WM_UNIT_TEXT_FILL_FORE_SCHEMECOLOR_INDEX" val="13"/>
  <p:tag name="KSO_WM_UNIT_TEXT_FILL_TYPE" val="1"/>
  <p:tag name="KSO_WM_TEMPLATE_ASSEMBLE_XID" val="5fd0b21f1fa9d42129dd3417"/>
  <p:tag name="KSO_WM_TEMPLATE_ASSEMBLE_GROUPID" val="5fd0b21f1fa9d42129dd3417"/>
</p:tagLst>
</file>

<file path=ppt/tags/tag1352.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1056_1*f*1"/>
  <p:tag name="KSO_WM_TEMPLATE_CATEGORY" val="diagram"/>
  <p:tag name="KSO_WM_TEMPLATE_INDEX" val="20211056"/>
  <p:tag name="KSO_WM_UNIT_LAYERLEVEL" val="1"/>
  <p:tag name="KSO_WM_TAG_VERSION" val="1.0"/>
  <p:tag name="KSO_WM_BEAUTIFY_FLAG" val="#wm#"/>
  <p:tag name="KSO_WM_UNIT_DEFAULT_FONT" val="14;20;2"/>
  <p:tag name="KSO_WM_UNIT_BLOCK" val="0"/>
  <p:tag name="KSO_WM_UNIT_VALUE" val="242"/>
  <p:tag name="KSO_WM_UNIT_SHOW_EDIT_AREA_INDICATION" val="1"/>
  <p:tag name="KSO_WM_CHIP_GROUPID" val="5e6b05596848fb12bee65ac8"/>
  <p:tag name="KSO_WM_CHIP_XID" val="5e6b05596848fb12bee65aca"/>
  <p:tag name="KSO_WM_UNIT_DEC_AREA_ID" val="157c4a4fdde44608bc7463ca1632a46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3aa1da9f5494459938ef687bb1e73ad"/>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b21f1fa9d42129dd3417"/>
  <p:tag name="KSO_WM_TEMPLATE_ASSEMBLE_GROUPID" val="5fd0b21f1fa9d42129dd3417"/>
</p:tagLst>
</file>

<file path=ppt/tags/tag1353.xml><?xml version="1.0" encoding="utf-8"?>
<p:tagLst xmlns:p="http://schemas.openxmlformats.org/presentationml/2006/main">
  <p:tag name="KSO_WM_SLIDE_ID" val="diagram2021105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88*481"/>
  <p:tag name="KSO_WM_SLIDE_POSITION" val="36*23"/>
  <p:tag name="KSO_WM_TAG_VERSION" val="1.0"/>
  <p:tag name="KSO_WM_BEAUTIFY_FLAG" val="#wm#"/>
  <p:tag name="KSO_WM_TEMPLATE_CATEGORY" val="diagram"/>
  <p:tag name="KSO_WM_TEMPLATE_INDEX" val="20211056"/>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direction&quot;:1,&quot;id&quot;:&quot;2020-12-09T19:16:47&quot;,&quot;maxSize&quot;:{&quot;size1&quot;:51.299999999999997},&quot;minSize&quot;:{&quot;size1&quot;:36.299999999999997},&quot;normalSize&quot;:{&quot;size1&quot;:51.037500000000001},&quot;subLayout&quot;:[{&quot;id&quot;:&quot;2020-12-09T19:16:47&quot;,&quot;margin&quot;:{&quot;bottom&quot;:3.8450000286102295,&quot;left&quot;:2.5399999618530273,&quot;right&quot;:0,&quot;top&quot;:3.8450000286102295},&quot;type&quot;:0},{&quot;id&quot;:&quot;2020-12-09T19:16:47&quot;,&quot;margin&quot;:{&quot;bottom&quot;:2.5750000476837158,&quot;left&quot;:1.2439998388290405,&quot;right&quot;:2.1519999504089355,&quot;top&quot;:2.5750000476837158},&quot;type&quot;:0}],&quot;type&quot;:0}"/>
  <p:tag name="KSO_WM_SLIDE_CAN_ADD_NAVIGATION" val="1"/>
  <p:tag name="KSO_WM_SLIDE_BACKGROUND" val="[&quot;general&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2f928e478fb0c58a92be"/>
  <p:tag name="KSO_WM_CHIP_FILLPROP" val="[[{&quot;text_align&quot;:&quot;cm&quot;,&quot;text_direction&quot;:&quot;horizontal&quot;,&quot;support_big_font&quot;:false,&quot;fill_id&quot;:&quot;4b3d06a1f10d40ff8e06d4f6d0ab0ea3&quot;,&quot;fill_align&quot;:&quot;cm&quot;,&quot;chip_types&quot;:[&quot;text&quot;,&quot;header&quot;]},{&quot;text_align&quot;:&quot;lm&quot;,&quot;text_direction&quot;:&quot;horizontal&quot;,&quot;support_features&quot;:[&quot;collage&quot;,&quot;carousel&quot;,&quot;creativecrop&quot;],&quot;support_big_font&quot;:false,&quot;fill_id&quot;:&quot;8e40daf4927f4521bed00751a0febf31&quot;,&quot;fill_align&quot;:&quot;cm&quot;,&quot;chip_types&quot;:[&quot;diagram&quot;,&quot;pictext&quot;,&quot;text&quot;,&quot;picture&quot;,&quot;chart&quot;,&quot;table&quot;,&quot;video&quot;]}]]"/>
  <p:tag name="KSO_WM_CHIP_DECFILLPROP" val="[]"/>
  <p:tag name="KSO_WM_CHIP_GROUPID" val="5e757e9369be4861f5f86151"/>
  <p:tag name="KSO_WM_SLIDE_BK_DARK_LIGHT" val="2"/>
  <p:tag name="KSO_WM_SLIDE_BACKGROUND_TYPE" val="general"/>
  <p:tag name="KSO_WM_SLIDE_SUPPORT_FEATURE_TYPE" val="0"/>
  <p:tag name="KSO_WM_TEMPLATE_ASSEMBLE_XID" val="5fd0b21f1fa9d42129dd3417"/>
  <p:tag name="KSO_WM_TEMPLATE_ASSEMBLE_GROUPID" val="5fd0b21f1fa9d42129dd3417"/>
</p:tagLst>
</file>

<file path=ppt/tags/tag1354.xml><?xml version="1.0" encoding="utf-8"?>
<p:tagLst xmlns:p="http://schemas.openxmlformats.org/presentationml/2006/main">
  <p:tag name="KSO_WM_UNIT_PICTURE_TOWARD" val="1"/>
  <p:tag name="KSO_WM_UNIT_PICTURE_DOCKSIDE" val="rm,ct"/>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467_1*ζ_h_i*1_1_1"/>
  <p:tag name="KSO_WM_TEMPLATE_CATEGORY" val="diagram"/>
  <p:tag name="KSO_WM_TEMPLATE_INDEX" val="20215467"/>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355.xml><?xml version="1.0" encoding="utf-8"?>
<p:tagLst xmlns:p="http://schemas.openxmlformats.org/presentationml/2006/main">
  <p:tag name="KSO_WM_UNIT_PICTURE_TOWARD" val="1"/>
  <p:tag name="KSO_WM_UNIT_PICTURE_DOCKSIDE" val="rm,ct"/>
  <p:tag name="KSO_WM_UNIT_VALUE" val="1025*2523"/>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467_1*ζ_h_d*1_1_1"/>
  <p:tag name="KSO_WM_TEMPLATE_CATEGORY" val="diagram"/>
  <p:tag name="KSO_WM_TEMPLATE_INDEX" val="20215467"/>
  <p:tag name="KSO_WM_UNIT_LAYERLEVEL" val="1_1_1"/>
  <p:tag name="KSO_WM_TAG_VERSION" val="1.0"/>
  <p:tag name="KSO_WM_BEAUTIFY_FLAG" val="#wm#"/>
  <p:tag name="KSO_WM_UNIT_DIAGRAM_MODELTYPE" val="creativePicture"/>
  <p:tag name="KSO_WM_UNIT_USESOURCEFORMAT_APPLY" val="1"/>
</p:tagLst>
</file>

<file path=ppt/tags/tag1356.xml><?xml version="1.0" encoding="utf-8"?>
<p:tagLst xmlns:p="http://schemas.openxmlformats.org/presentationml/2006/main">
  <p:tag name="KSO_WM_UNIT_PICTURE_TOWARD" val="1"/>
  <p:tag name="KSO_WM_UNIT_PICTURE_DOCKSIDE" val="rm,ct"/>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467_1*ζ_h_i*1_1_2"/>
  <p:tag name="KSO_WM_TEMPLATE_CATEGORY" val="diagram"/>
  <p:tag name="KSO_WM_TEMPLATE_INDEX" val="20215467"/>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357.xml><?xml version="1.0" encoding="utf-8"?>
<p:tagLst xmlns:p="http://schemas.openxmlformats.org/presentationml/2006/main">
  <p:tag name="KSO_WM_UNIT_PICTURE_TOWARD" val="1"/>
  <p:tag name="KSO_WM_UNIT_PICTURE_DOCKSIDE" val="rm,ct"/>
  <p:tag name="KSO_WM_UNIT_HIGHLIGHT" val="0"/>
  <p:tag name="KSO_WM_UNIT_COMPATIBLE" val="0"/>
  <p:tag name="KSO_WM_UNIT_DIAGRAM_ISNUMVISUAL" val="0"/>
  <p:tag name="KSO_WM_UNIT_DIAGRAM_ISREFERUNIT" val="0"/>
  <p:tag name="KSO_WM_DIAGRAM_GROUP_CODE" val="ζ1-1"/>
  <p:tag name="KSO_WM_UNIT_TYPE" val="ζ_h_i"/>
  <p:tag name="KSO_WM_UNIT_INDEX" val="1_1_3"/>
  <p:tag name="KSO_WM_UNIT_ID" val="diagram20215467_1*ζ_h_i*1_1_3"/>
  <p:tag name="KSO_WM_TEMPLATE_CATEGORY" val="diagram"/>
  <p:tag name="KSO_WM_TEMPLATE_INDEX" val="20215467"/>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358.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044_1*a*1"/>
  <p:tag name="KSO_WM_TEMPLATE_CATEGORY" val="diagram"/>
  <p:tag name="KSO_WM_TEMPLATE_INDEX" val="20217044"/>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223f82912624ca18558684815bac2e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6855ea8b0b524fafa63f2ee192c83021"/>
  <p:tag name="KSO_WM_UNIT_TEXT_FILL_FORE_SCHEMECOLOR_INDEX_BRIGHTNESS" val="0"/>
  <p:tag name="KSO_WM_UNIT_TEXT_FILL_FORE_SCHEMECOLOR_INDEX" val="13"/>
  <p:tag name="KSO_WM_UNIT_TEXT_FILL_TYPE" val="1"/>
  <p:tag name="KSO_WM_TEMPLATE_ASSEMBLE_XID" val="5fd104901fa9d42129ddd6fd"/>
  <p:tag name="KSO_WM_TEMPLATE_ASSEMBLE_GROUPID" val="5fd104901fa9d42129ddd6fd"/>
</p:tagLst>
</file>

<file path=ppt/tags/tag1359.xml><?xml version="1.0" encoding="utf-8"?>
<p:tagLst xmlns:p="http://schemas.openxmlformats.org/presentationml/2006/main">
  <p:tag name="KSO_WM_BEAUTIFY_FLAG" val="#wm#"/>
  <p:tag name="KSO_WM_TEMPLATE_CATEGORY" val="diagram"/>
  <p:tag name="KSO_WM_TEMPLATE_INDEX" val="20217044"/>
  <p:tag name="KSO_WM_SLIDE_LAYOUT_INFO" val="{&quot;id&quot;:&quot;2020-12-10T01:08:32&quot;,&quot;maxSize&quot;:{&quot;size1&quot;:68.799999999999997},&quot;minSize&quot;:{&quot;size1&quot;:68.799999999999997},&quot;normalSize&quot;:{&quot;size1&quot;:68.799999999999997},&quot;subLayout&quot;:[{&quot;id&quot;:&quot;2020-12-10T01:08:32&quot;,&quot;type&quot;:0},{&quot;id&quot;:&quot;2020-12-10T01:08:32&quot;,&quot;margin&quot;:{&quot;bottom&quot;:1.6929999589920044,&quot;left&quot;:3.3870000839233398,&quot;right&quot;:3.3859999179840088,&quot;top&quot;:0.026000002399086952},&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slide_type&quot;:[&quot;text&quot;]}"/>
  <p:tag name="KSO_WM_CHIP_XID" val="5fae0259998712faa657ac21"/>
  <p:tag name="KSO_WM_CHIP_FILLPROP" val="[[{&quot;text_align&quot;:&quot;cm&quot;,&quot;text_direction&quot;:&quot;horizontal&quot;,&quot;support_features&quot;:[&quot;creativepic&quot;],&quot;support_big_font&quot;:false,&quot;picture_toward&quot;:1,&quot;picture_dockside&quot;:[&quot;ct&quot;,&quot;lm&quot;,&quot;rm&quot;],&quot;fill_id&quot;:&quot;18fc10e60a1c4b19ae595e42ebee4e3b&quot;,&quot;fill_align&quot;:&quot;cm&quot;,&quot;chip_types&quot;:[&quot;picture&quot;]},{&quot;text_align&quot;:&quot;cm&quot;,&quot;text_direction&quot;:&quot;horizontal&quot;,&quot;support_big_font&quot;:false,&quot;picture_toward&quot;:0,&quot;picture_dockside&quot;:[],&quot;fill_id&quot;:&quot;75f75f63351441a8b6c7dd1a9fad9591&quot;,&quot;fill_align&quot;:&quot;cm&quot;,&quot;chip_types&quot;:[&quot;text&quot;,&quot;header&quot;]}]]"/>
  <p:tag name="KSO_WM_CHIP_DECFILLPROP" val="[]"/>
  <p:tag name="KSO_WM_SLIDE_ID" val="diagram20217044_1"/>
  <p:tag name="KSO_WM_TEMPLATE_SUBCATEGORY" val="21"/>
  <p:tag name="KSO_WM_TEMPLATE_MASTER_TYPE" val="0"/>
  <p:tag name="KSO_WM_TEMPLATE_COLOR_TYPE" val="1"/>
  <p:tag name="KSO_WM_SLIDE_ITEM_CNT" val="0"/>
  <p:tag name="KSO_WM_SLIDE_INDEX" val="1"/>
  <p:tag name="KSO_WM_TAG_VERSION" val="1.0"/>
  <p:tag name="KSO_WM_SLIDE_LAYOUT" val="a_d"/>
  <p:tag name="KSO_WM_SLIDE_LAYOUT_CNT" val="1_1"/>
  <p:tag name="KSO_WM_SLIDE_TYPE" val="text"/>
  <p:tag name="KSO_WM_SLIDE_SIZE" val="960*444"/>
  <p:tag name="KSO_WM_SLIDE_POSITION" val="0*0"/>
  <p:tag name="KSO_WM_CHIP_GROUPID" val="5fae0259998712faa657ac20"/>
  <p:tag name="KSO_WM_SLIDE_BK_DARK_LIGHT" val="2"/>
  <p:tag name="KSO_WM_SLIDE_BACKGROUND_TYPE" val="general"/>
  <p:tag name="KSO_WM_SLIDE_SUPPORT_FEATURE_TYPE" val="8"/>
  <p:tag name="KSO_WM_SLIDE_SUBTYPE" val="picTxt"/>
  <p:tag name="KSO_WM_TEMPLATE_ASSEMBLE_XID" val="5fd104901fa9d42129ddd6fd"/>
  <p:tag name="KSO_WM_TEMPLATE_ASSEMBLE_GROUPID" val="5fd104901fa9d42129ddd6fd"/>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3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370.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37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372.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3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frame"/>
</p:tagLst>
</file>

<file path=ppt/tags/tag13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383.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38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385.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3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3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396.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39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398.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3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4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4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4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4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4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4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4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4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409.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1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411.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4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6"/>
  <p:tag name="KSO_WM_UNIT_VALUE" val="159"/>
  <p:tag name="KSO_WM_TEMPLATE_ASSEMBLE_XID" val="5fd0a1c61fa9d42129dcc882"/>
  <p:tag name="KSO_WM_TEMPLATE_ASSEMBLE_GROUPID" val="5fd0a1c61fa9d42129dcc882"/>
</p:tagLst>
</file>

<file path=ppt/tags/tag1413.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6_1*a*1"/>
  <p:tag name="KSO_WM_TEMPLATE_CATEGORY" val="diagram"/>
  <p:tag name="KSO_WM_TEMPLATE_INDEX" val="2020764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cc55fcfde09408385c2a0cc41ad606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cf50a13e915041858ca873cee0dbd5b3"/>
  <p:tag name="KSO_WM_UNIT_TEXT_FILL_FORE_SCHEMECOLOR_INDEX_BRIGHTNESS" val="0"/>
  <p:tag name="KSO_WM_UNIT_TEXT_FILL_FORE_SCHEMECOLOR_INDEX" val="13"/>
  <p:tag name="KSO_WM_UNIT_TEXT_FILL_TYPE" val="1"/>
  <p:tag name="KSO_WM_TEMPLATE_ASSEMBLE_XID" val="5fd0a1c61fa9d42129dcc882"/>
  <p:tag name="KSO_WM_TEMPLATE_ASSEMBLE_GROUPID" val="5fd0a1c61fa9d42129dcc882"/>
</p:tagLst>
</file>

<file path=ppt/tags/tag141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646_1*f*1"/>
  <p:tag name="KSO_WM_TEMPLATE_CATEGORY" val="diagram"/>
  <p:tag name="KSO_WM_TEMPLATE_INDEX" val="20207646"/>
  <p:tag name="KSO_WM_UNIT_LAYERLEVEL" val="1"/>
  <p:tag name="KSO_WM_TAG_VERSION" val="1.0"/>
  <p:tag name="KSO_WM_BEAUTIFY_FLAG" val="#wm#"/>
  <p:tag name="KSO_WM_UNIT_DEFAULT_FONT" val="14;20;2"/>
  <p:tag name="KSO_WM_UNIT_BLOCK" val="0"/>
  <p:tag name="KSO_WM_UNIT_VALUE" val="408"/>
  <p:tag name="KSO_WM_UNIT_SHOW_EDIT_AREA_INDICATION" val="1"/>
  <p:tag name="KSO_WM_CHIP_GROUPID" val="5e6b05596848fb12bee65ac8"/>
  <p:tag name="KSO_WM_CHIP_XID" val="5e6b05596848fb12bee65aca"/>
  <p:tag name="KSO_WM_UNIT_DEC_AREA_ID" val="7d3c5578deb54519a4945ca106b0c5a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1e3f8c4686d4a4b8956c01ae138f24a"/>
  <p:tag name="KSO_WM_UNIT_SUPPORT_UNIT_TYPE" val="[&quot;d&quot;,&quot;l&quot;,&quot;m&quot;,&quot;n&quot;,&quot;o&quot;,&quot;p&quot;,&quot;q&quot;,&quot;r&quot;,&quot;δ&quot;,&quot;ε&quot;,&quot;ζ&quot;,&quot;η&quot;,&quot;β&quot;,&quot;α&quot;,&quot;θ&quot;]"/>
  <p:tag name="KSO_WM_UNIT_TEXT_FILL_FORE_SCHEMECOLOR_INDEX_BRIGHTNESS" val="0.25"/>
  <p:tag name="KSO_WM_UNIT_TEXT_FILL_FORE_SCHEMECOLOR_INDEX" val="13"/>
  <p:tag name="KSO_WM_UNIT_TEXT_FILL_TYPE" val="1"/>
  <p:tag name="KSO_WM_TEMPLATE_ASSEMBLE_XID" val="5fd0a1c61fa9d42129dcc882"/>
  <p:tag name="KSO_WM_TEMPLATE_ASSEMBLE_GROUPID" val="5fd0a1c61fa9d42129dcc882"/>
</p:tagLst>
</file>

<file path=ppt/tags/tag1415.xml><?xml version="1.0" encoding="utf-8"?>
<p:tagLst xmlns:p="http://schemas.openxmlformats.org/presentationml/2006/main">
  <p:tag name="KSO_WM_BEAUTIFY_FLAG" val="#wm#"/>
  <p:tag name="KSO_WM_TEMPLATE_CATEGORY" val="diagram"/>
  <p:tag name="KSO_WM_TEMPLATE_INDEX" val="20207646"/>
  <p:tag name="KSO_WM_SLIDE_LAYOUT_INFO" val="{&quot;id&quot;:&quot;2020-12-09T18:07:0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03&quot;,&quot;margin&quot;:{&quot;bottom&quot;:0.42300000786781311,&quot;left&quot;:1.2699999809265137,&quot;right&quot;:1.2699999809265137,&quot;top&quot;:0.42300000786781311},&quot;type&quot;:0},{&quot;id&quot;:&quot;2020-12-09T18:07:03&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68"/>
  <p:tag name="KSO_WM_SLIDE_POSITION" val="0*0"/>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0"/>
  <p:tag name="KSO_WM_TEMPLATE_ASSEMBLE_XID" val="5fd0a1c61fa9d42129dcc882"/>
  <p:tag name="KSO_WM_TEMPLATE_ASSEMBLE_GROUPID" val="5fd0a1c61fa9d42129dcc882"/>
</p:tagLst>
</file>

<file path=ppt/tags/tag14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40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6406"/>
  <p:tag name="KSO_WM_UNIT_VALUE" val="159"/>
  <p:tag name="KSO_WM_TEMPLATE_ASSEMBLE_XID" val="5fd102521fa9d42129ddd470"/>
  <p:tag name="KSO_WM_TEMPLATE_ASSEMBLE_GROUPID" val="5fd102521fa9d42129ddd470"/>
</p:tagLst>
</file>

<file path=ppt/tags/tag1417.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6406_1*a*1"/>
  <p:tag name="KSO_WM_TEMPLATE_CATEGORY" val="diagram"/>
  <p:tag name="KSO_WM_TEMPLATE_INDEX" val="2021640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ec9bf5962634d4c934a528a69cce30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955bcfeef4914ec390bb62a3becf6a68"/>
  <p:tag name="KSO_WM_UNIT_TEXT_FILL_FORE_SCHEMECOLOR_INDEX_BRIGHTNESS" val="0"/>
  <p:tag name="KSO_WM_UNIT_TEXT_FILL_FORE_SCHEMECOLOR_INDEX" val="13"/>
  <p:tag name="KSO_WM_UNIT_TEXT_FILL_TYPE" val="1"/>
  <p:tag name="KSO_WM_TEMPLATE_ASSEMBLE_XID" val="5fd102521fa9d42129ddd470"/>
  <p:tag name="KSO_WM_TEMPLATE_ASSEMBLE_GROUPID" val="5fd102521fa9d42129ddd470"/>
</p:tagLst>
</file>

<file path=ppt/tags/tag1418.xml><?xml version="1.0" encoding="utf-8"?>
<p:tagLst xmlns:p="http://schemas.openxmlformats.org/presentationml/2006/main">
  <p:tag name="KSO_WM_UNIT_VALUE" val="677*1692"/>
  <p:tag name="KSO_WM_UNIT_HIGHLIGHT" val="0"/>
  <p:tag name="KSO_WM_UNIT_COMPATIBLE" val="0"/>
  <p:tag name="KSO_WM_UNIT_DIAGRAM_ISNUMVISUAL" val="0"/>
  <p:tag name="KSO_WM_UNIT_DIAGRAM_ISREFERUNIT" val="0"/>
  <p:tag name="KSO_WM_UNIT_TYPE" val="d"/>
  <p:tag name="KSO_WM_UNIT_INDEX" val="1"/>
  <p:tag name="KSO_WM_UNIT_ID" val="diagram20216406_1*d*1"/>
  <p:tag name="KSO_WM_TEMPLATE_CATEGORY" val="diagram"/>
  <p:tag name="KSO_WM_TEMPLATE_INDEX" val="20216406"/>
  <p:tag name="KSO_WM_UNIT_LAYERLEVEL" val="1"/>
  <p:tag name="KSO_WM_TAG_VERSION" val="1.0"/>
  <p:tag name="KSO_WM_BEAUTIFY_FLAG" val="#wm#"/>
  <p:tag name="KSO_WM_CHIP_GROUPID" val="5e7310da9a230a26b9e88a19"/>
  <p:tag name="KSO_WM_CHIP_XID" val="5e7310da9a230a26b9e88a1a"/>
  <p:tag name="KSO_WM_UNIT_DEC_AREA_ID" val="01dd533c4169421f874f885b6018aee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6769045fc5b44ee3a9ac496d5fae4af3"/>
  <p:tag name="KSO_WM_UNIT_PLACING_PICTURE" val="6769045fc5b44ee3a9ac496d5fae4af3"/>
  <p:tag name="KSO_WM_UNIT_SUPPORT_UNIT_TYPE" val="[&quot;d&quot;]"/>
  <p:tag name="KSO_WM_TEMPLATE_ASSEMBLE_XID" val="5fd102521fa9d42129ddd470"/>
  <p:tag name="KSO_WM_TEMPLATE_ASSEMBLE_GROUPID" val="5fd102521fa9d42129ddd470"/>
</p:tagLst>
</file>

<file path=ppt/tags/tag1419.xml><?xml version="1.0" encoding="utf-8"?>
<p:tagLst xmlns:p="http://schemas.openxmlformats.org/presentationml/2006/main">
  <p:tag name="KSO_WM_SLIDE_ID" val="diagram20216406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60*384"/>
  <p:tag name="KSO_WM_SLIDE_POSITION" val="0*0"/>
  <p:tag name="KSO_WM_TAG_VERSION" val="1.0"/>
  <p:tag name="KSO_WM_BEAUTIFY_FLAG" val="#wm#"/>
  <p:tag name="KSO_WM_TEMPLATE_CATEGORY" val="diagram"/>
  <p:tag name="KSO_WM_TEMPLATE_INDEX" val="20216406"/>
  <p:tag name="KSO_WM_SLIDE_LAYOUT" val="a_d"/>
  <p:tag name="KSO_WM_SLIDE_LAYOUT_CNT" val="1_1"/>
  <p:tag name="KSO_WM_SLIDE_LAYOUT_INFO" val="{&quot;id&quot;:&quot;2020-12-10T00:58:58&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10T00:58:58&quot;,&quot;margin&quot;:{&quot;bottom&quot;:0.42300000786781311,&quot;left&quot;:1.2699999809265137,&quot;right&quot;:1.2699999809265137,&quot;top&quot;:0.42300000786781311},&quot;type&quot;:0},{&quot;id&quot;:&quot;2020-12-10T00:58:58&quot;,&quot;margin&quot;:{&quot;bottom&quot;:1.6940000057220459,&quot;left&quot;:1.6929999589920044,&quot;right&quot;:1.6929999589920044,&quot;top&quot;:1.6929999589920044},&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78e478fb0c58a940c"/>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big_font&quot;:false,&quot;picture_toward&quot;:0,&quot;picture_dockside&quot;:[],&quot;fill_id&quot;:&quot;aae3729e0a0d44488f1a088171be5691&quot;,&quot;fill_align&quot;:&quot;cm&quot;,&quot;chip_types&quot;:[&quot;text&quot;,&quot;picture&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102521fa9d42129ddd470"/>
  <p:tag name="KSO_WM_TEMPLATE_ASSEMBLE_GROUPID" val="5fd102521fa9d42129ddd470"/>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20.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2890_1*a*1"/>
  <p:tag name="KSO_WM_TEMPLATE_CATEGORY" val="diagram"/>
  <p:tag name="KSO_WM_TEMPLATE_INDEX" val="2021289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acd38fc75de463a9bad827655297ca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8a07cbdab320434fb0267f170ea65714"/>
  <p:tag name="KSO_WM_UNIT_TEXT_FILL_FORE_SCHEMECOLOR_INDEX_BRIGHTNESS" val="0"/>
  <p:tag name="KSO_WM_UNIT_TEXT_FILL_FORE_SCHEMECOLOR_INDEX" val="13"/>
  <p:tag name="KSO_WM_UNIT_TEXT_FILL_TYPE" val="1"/>
  <p:tag name="KSO_WM_TEMPLATE_ASSEMBLE_XID" val="5fd0c5281fa9d42129dd6fd1"/>
  <p:tag name="KSO_WM_TEMPLATE_ASSEMBLE_GROUPID" val="5fd0c5281fa9d42129dd6fd1"/>
</p:tagLst>
</file>

<file path=ppt/tags/tag14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1"/>
  <p:tag name="KSO_WM_UNIT_ID" val="diagram20174778_4*q_i*1_1"/>
  <p:tag name="KSO_WM_TEMPLATE_CATEGORY" val="diagram"/>
  <p:tag name="KSO_WM_TEMPLATE_INDEX" val="20174778"/>
  <p:tag name="KSO_WM_UNIT_LAYERLEVEL" val="1_1"/>
  <p:tag name="KSO_WM_TAG_VERSION" val="1.0"/>
  <p:tag name="KSO_WM_BEAUTIFY_FLAG" val="#wm#"/>
  <p:tag name="KSO_WM_UNIT_USESOURCEFORMAT_APPLY" val="1"/>
</p:tagLst>
</file>

<file path=ppt/tags/tag142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1"/>
  <p:tag name="KSO_WM_UNIT_ID" val="diagram20174778_4*q_h_i*1_5_1"/>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42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1"/>
  <p:tag name="KSO_WM_UNIT_ID" val="diagram20174778_4*q_h_i*1_1_1"/>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42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1"/>
  <p:tag name="KSO_WM_UNIT_ID" val="diagram20174778_4*q_h_i*1_2_1"/>
  <p:tag name="KSO_WM_TEMPLATE_CATEGORY" val="diagram"/>
  <p:tag name="KSO_WM_TEMPLATE_INDEX" val="20174778"/>
  <p:tag name="KSO_WM_UNIT_LAYERLEVEL" val="1_1_1"/>
  <p:tag name="KSO_WM_TAG_VERSION" val="1.0"/>
  <p:tag name="KSO_WM_BEAUTIFY_FLAG" val="#wm#"/>
  <p:tag name="KSO_WM_UNIT_FILL_FORE_SCHEMECOLOR_INDEX_BRIGHTNESS" val="-0.5"/>
  <p:tag name="KSO_WM_UNIT_FILL_FORE_SCHEMECOLOR_INDEX" val="10"/>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42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1"/>
  <p:tag name="KSO_WM_UNIT_ID" val="diagram20174778_4*q_h_i*1_3_1"/>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42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1"/>
  <p:tag name="KSO_WM_UNIT_ID" val="diagram20174778_4*q_h_i*1_4_1"/>
  <p:tag name="KSO_WM_TEMPLATE_CATEGORY" val="diagram"/>
  <p:tag name="KSO_WM_TEMPLATE_INDEX" val="20174778"/>
  <p:tag name="KSO_WM_UNIT_LAYERLEVEL" val="1_1_1"/>
  <p:tag name="KSO_WM_TAG_VERSION" val="1.0"/>
  <p:tag name="KSO_WM_BEAUTIFY_FLAG" val="#wm#"/>
  <p:tag name="KSO_WM_UNIT_FILL_FORE_SCHEMECOLOR_INDEX_BRIGHTNESS" val="-0.5"/>
  <p:tag name="KSO_WM_UNIT_FILL_FORE_SCHEMECOLOR_INDEX" val="10"/>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42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3"/>
  <p:tag name="KSO_WM_UNIT_ID" val="diagram20174778_4*q_h_i*1_2_3"/>
  <p:tag name="KSO_WM_TEMPLATE_CATEGORY" val="diagram"/>
  <p:tag name="KSO_WM_TEMPLATE_INDEX" val="20174778"/>
  <p:tag name="KSO_WM_UNIT_LAYERLEVEL" val="1_1_1"/>
  <p:tag name="KSO_WM_TAG_VERSION" val="1.0"/>
  <p:tag name="KSO_WM_BEAUTIFY_FLAG" val="#wm#"/>
  <p:tag name="KSO_WM_UNIT_FILL_FORE_SCHEMECOLOR_INDEX_BRIGHTNESS" val="-0.5"/>
  <p:tag name="KSO_WM_UNIT_FILL_FORE_SCHEMECOLOR_INDEX" val="10"/>
  <p:tag name="KSO_WM_UNIT_FILL_TYPE" val="1"/>
  <p:tag name="KSO_WM_UNIT_LINE_FORE_SCHEMECOLOR_INDEX_BRIGHTNESS" val="-0.15"/>
  <p:tag name="KSO_WM_UNIT_LINE_FORE_SCHEMECOLOR_INDEX" val="14"/>
  <p:tag name="KSO_WM_UNIT_LINE_FILL_TYPE" val="2"/>
  <p:tag name="KSO_WM_UNIT_TEXT_FILL_FORE_SCHEMECOLOR_INDEX_BRIGHTNESS" val="0"/>
  <p:tag name="KSO_WM_UNIT_TEXT_FILL_FORE_SCHEMECOLOR_INDEX" val="14"/>
  <p:tag name="KSO_WM_UNIT_TEXT_FILL_TYPE" val="1"/>
  <p:tag name="KSO_WM_UNIT_USESOURCEFORMAT_APPLY" val="1"/>
</p:tagLst>
</file>

<file path=ppt/tags/tag142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2_2"/>
  <p:tag name="KSO_WM_UNIT_ID" val="diagram20174778_4*q_h_i*1_2_2"/>
  <p:tag name="KSO_WM_TEMPLATE_CATEGORY" val="diagram"/>
  <p:tag name="KSO_WM_TEMPLATE_INDEX" val="2017477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29.xml><?xml version="1.0" encoding="utf-8"?>
<p:tagLst xmlns:p="http://schemas.openxmlformats.org/presentationml/2006/main">
  <p:tag name="KSO_WM_UNIT_SUBTYPE" val="a"/>
  <p:tag name="KSO_WM_UNIT_NOCLEAR" val="0"/>
  <p:tag name="KSO_WM_UNIT_VALUE" val="20"/>
  <p:tag name="KSO_WM_UNIT_HIGHLIGHT" val="0"/>
  <p:tag name="KSO_WM_UNIT_COMPATIBLE" val="0"/>
  <p:tag name="KSO_WM_UNIT_DIAGRAM_ISNUMVISUAL" val="0"/>
  <p:tag name="KSO_WM_UNIT_DIAGRAM_ISREFERUNIT" val="0"/>
  <p:tag name="KSO_WM_DIAGRAM_GROUP_CODE" val="q1-1"/>
  <p:tag name="KSO_WM_UNIT_TYPE" val="q_h_f"/>
  <p:tag name="KSO_WM_UNIT_INDEX" val="1_2_1"/>
  <p:tag name="KSO_WM_UNIT_ID" val="diagram20174778_4*q_h_f*1_2_1"/>
  <p:tag name="KSO_WM_TEMPLATE_CATEGORY" val="diagram"/>
  <p:tag name="KSO_WM_TEMPLATE_INDEX" val="20174778"/>
  <p:tag name="KSO_WM_UNIT_LAYERLEVEL" val="1_1_1"/>
  <p:tag name="KSO_WM_TAG_VERSION" val="1.0"/>
  <p:tag name="KSO_WM_BEAUTIFY_FLAG" val="#wm#"/>
  <p:tag name="KSO_WM_UNIT_PRESET_TEXT" val="单击此处添加文本具体内容"/>
  <p:tag name="KSO_WM_UNIT_TEXT_FILL_FORE_SCHEMECOLOR_INDEX_BRIGHTNESS" val="0.15"/>
  <p:tag name="KSO_WM_UNIT_TEXT_FILL_FORE_SCHEMECOLOR_INDEX" val="13"/>
  <p:tag name="KSO_WM_UNIT_TEXT_FILL_TYPE" val="1"/>
  <p:tag name="KSO_WM_UNIT_USESOURCEFORMAT_APPLY" val="1"/>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3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3"/>
  <p:tag name="KSO_WM_UNIT_ID" val="diagram20174778_4*q_h_i*1_3_3"/>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LINE_FORE_SCHEMECOLOR_INDEX_BRIGHTNESS" val="-0.15"/>
  <p:tag name="KSO_WM_UNIT_LINE_FORE_SCHEMECOLOR_INDEX" val="14"/>
  <p:tag name="KSO_WM_UNIT_LINE_FILL_TYPE" val="2"/>
  <p:tag name="KSO_WM_UNIT_TEXT_FILL_FORE_SCHEMECOLOR_INDEX_BRIGHTNESS" val="0"/>
  <p:tag name="KSO_WM_UNIT_TEXT_FILL_FORE_SCHEMECOLOR_INDEX" val="14"/>
  <p:tag name="KSO_WM_UNIT_TEXT_FILL_TYPE" val="1"/>
  <p:tag name="KSO_WM_UNIT_USESOURCEFORMAT_APPLY" val="1"/>
</p:tagLst>
</file>

<file path=ppt/tags/tag14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3_2"/>
  <p:tag name="KSO_WM_UNIT_ID" val="diagram20174778_4*q_h_i*1_3_2"/>
  <p:tag name="KSO_WM_TEMPLATE_CATEGORY" val="diagram"/>
  <p:tag name="KSO_WM_TEMPLATE_INDEX" val="2017477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32.xml><?xml version="1.0" encoding="utf-8"?>
<p:tagLst xmlns:p="http://schemas.openxmlformats.org/presentationml/2006/main">
  <p:tag name="KSO_WM_UNIT_SUBTYPE" val="a"/>
  <p:tag name="KSO_WM_UNIT_NOCLEAR" val="0"/>
  <p:tag name="KSO_WM_UNIT_VALUE" val="20"/>
  <p:tag name="KSO_WM_UNIT_HIGHLIGHT" val="0"/>
  <p:tag name="KSO_WM_UNIT_COMPATIBLE" val="0"/>
  <p:tag name="KSO_WM_UNIT_DIAGRAM_ISNUMVISUAL" val="0"/>
  <p:tag name="KSO_WM_UNIT_DIAGRAM_ISREFERUNIT" val="0"/>
  <p:tag name="KSO_WM_DIAGRAM_GROUP_CODE" val="q1-1"/>
  <p:tag name="KSO_WM_UNIT_TYPE" val="q_h_f"/>
  <p:tag name="KSO_WM_UNIT_INDEX" val="1_3_1"/>
  <p:tag name="KSO_WM_UNIT_ID" val="diagram20174778_4*q_h_f*1_3_1"/>
  <p:tag name="KSO_WM_TEMPLATE_CATEGORY" val="diagram"/>
  <p:tag name="KSO_WM_TEMPLATE_INDEX" val="20174778"/>
  <p:tag name="KSO_WM_UNIT_LAYERLEVEL" val="1_1_1"/>
  <p:tag name="KSO_WM_TAG_VERSION" val="1.0"/>
  <p:tag name="KSO_WM_BEAUTIFY_FLAG" val="#wm#"/>
  <p:tag name="KSO_WM_UNIT_PRESET_TEXT" val="单击此处添加文本具体内容"/>
  <p:tag name="KSO_WM_UNIT_TEXT_FILL_FORE_SCHEMECOLOR_INDEX_BRIGHTNESS" val="0.15"/>
  <p:tag name="KSO_WM_UNIT_TEXT_FILL_FORE_SCHEMECOLOR_INDEX" val="13"/>
  <p:tag name="KSO_WM_UNIT_TEXT_FILL_TYPE" val="1"/>
  <p:tag name="KSO_WM_UNIT_USESOURCEFORMAT_APPLY" val="1"/>
</p:tagLst>
</file>

<file path=ppt/tags/tag14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3"/>
  <p:tag name="KSO_WM_UNIT_ID" val="diagram20174778_4*q_h_i*1_1_3"/>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LINE_FORE_SCHEMECOLOR_INDEX_BRIGHTNESS" val="-0.15"/>
  <p:tag name="KSO_WM_UNIT_LINE_FORE_SCHEMECOLOR_INDEX" val="14"/>
  <p:tag name="KSO_WM_UNIT_LINE_FILL_TYPE" val="2"/>
  <p:tag name="KSO_WM_UNIT_TEXT_FILL_FORE_SCHEMECOLOR_INDEX_BRIGHTNESS" val="0"/>
  <p:tag name="KSO_WM_UNIT_TEXT_FILL_FORE_SCHEMECOLOR_INDEX" val="14"/>
  <p:tag name="KSO_WM_UNIT_TEXT_FILL_TYPE" val="1"/>
  <p:tag name="KSO_WM_UNIT_USESOURCEFORMAT_APPLY" val="1"/>
</p:tagLst>
</file>

<file path=ppt/tags/tag14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1_2"/>
  <p:tag name="KSO_WM_UNIT_ID" val="diagram20174778_4*q_h_i*1_1_2"/>
  <p:tag name="KSO_WM_TEMPLATE_CATEGORY" val="diagram"/>
  <p:tag name="KSO_WM_TEMPLATE_INDEX" val="2017477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35.xml><?xml version="1.0" encoding="utf-8"?>
<p:tagLst xmlns:p="http://schemas.openxmlformats.org/presentationml/2006/main">
  <p:tag name="KSO_WM_UNIT_SUBTYPE" val="a"/>
  <p:tag name="KSO_WM_UNIT_NOCLEAR" val="0"/>
  <p:tag name="KSO_WM_UNIT_VALUE" val="20"/>
  <p:tag name="KSO_WM_UNIT_HIGHLIGHT" val="0"/>
  <p:tag name="KSO_WM_UNIT_COMPATIBLE" val="0"/>
  <p:tag name="KSO_WM_UNIT_DIAGRAM_ISNUMVISUAL" val="0"/>
  <p:tag name="KSO_WM_UNIT_DIAGRAM_ISREFERUNIT" val="0"/>
  <p:tag name="KSO_WM_DIAGRAM_GROUP_CODE" val="q1-1"/>
  <p:tag name="KSO_WM_UNIT_TYPE" val="q_h_f"/>
  <p:tag name="KSO_WM_UNIT_INDEX" val="1_1_1"/>
  <p:tag name="KSO_WM_UNIT_ID" val="diagram20174778_4*q_h_f*1_1_1"/>
  <p:tag name="KSO_WM_TEMPLATE_CATEGORY" val="diagram"/>
  <p:tag name="KSO_WM_TEMPLATE_INDEX" val="20174778"/>
  <p:tag name="KSO_WM_UNIT_LAYERLEVEL" val="1_1_1"/>
  <p:tag name="KSO_WM_TAG_VERSION" val="1.0"/>
  <p:tag name="KSO_WM_BEAUTIFY_FLAG" val="#wm#"/>
  <p:tag name="KSO_WM_UNIT_PRESET_TEXT" val="单击此处添加文本具体内容"/>
  <p:tag name="KSO_WM_UNIT_TEXT_FILL_FORE_SCHEMECOLOR_INDEX_BRIGHTNESS" val="0.15"/>
  <p:tag name="KSO_WM_UNIT_TEXT_FILL_FORE_SCHEMECOLOR_INDEX" val="13"/>
  <p:tag name="KSO_WM_UNIT_TEXT_FILL_TYPE" val="1"/>
  <p:tag name="KSO_WM_UNIT_USESOURCEFORMAT_APPLY" val="1"/>
</p:tagLst>
</file>

<file path=ppt/tags/tag143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3"/>
  <p:tag name="KSO_WM_UNIT_ID" val="diagram20174778_4*q_h_i*1_5_3"/>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LINE_FORE_SCHEMECOLOR_INDEX_BRIGHTNESS" val="-0.15"/>
  <p:tag name="KSO_WM_UNIT_LINE_FORE_SCHEMECOLOR_INDEX" val="14"/>
  <p:tag name="KSO_WM_UNIT_LINE_FILL_TYPE" val="2"/>
  <p:tag name="KSO_WM_UNIT_TEXT_FILL_FORE_SCHEMECOLOR_INDEX_BRIGHTNESS" val="0"/>
  <p:tag name="KSO_WM_UNIT_TEXT_FILL_FORE_SCHEMECOLOR_INDEX" val="14"/>
  <p:tag name="KSO_WM_UNIT_TEXT_FILL_TYPE" val="1"/>
  <p:tag name="KSO_WM_UNIT_USESOURCEFORMAT_APPLY" val="1"/>
</p:tagLst>
</file>

<file path=ppt/tags/tag14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5_2"/>
  <p:tag name="KSO_WM_UNIT_ID" val="diagram20174778_4*q_h_i*1_5_2"/>
  <p:tag name="KSO_WM_TEMPLATE_CATEGORY" val="diagram"/>
  <p:tag name="KSO_WM_TEMPLATE_INDEX" val="2017477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38.xml><?xml version="1.0" encoding="utf-8"?>
<p:tagLst xmlns:p="http://schemas.openxmlformats.org/presentationml/2006/main">
  <p:tag name="KSO_WM_UNIT_SUBTYPE" val="a"/>
  <p:tag name="KSO_WM_UNIT_NOCLEAR" val="0"/>
  <p:tag name="KSO_WM_UNIT_VALUE" val="20"/>
  <p:tag name="KSO_WM_UNIT_HIGHLIGHT" val="0"/>
  <p:tag name="KSO_WM_UNIT_COMPATIBLE" val="0"/>
  <p:tag name="KSO_WM_UNIT_DIAGRAM_ISNUMVISUAL" val="0"/>
  <p:tag name="KSO_WM_UNIT_DIAGRAM_ISREFERUNIT" val="0"/>
  <p:tag name="KSO_WM_DIAGRAM_GROUP_CODE" val="q1-1"/>
  <p:tag name="KSO_WM_UNIT_TYPE" val="q_h_f"/>
  <p:tag name="KSO_WM_UNIT_INDEX" val="1_5_1"/>
  <p:tag name="KSO_WM_UNIT_ID" val="diagram20174778_4*q_h_f*1_5_1"/>
  <p:tag name="KSO_WM_TEMPLATE_CATEGORY" val="diagram"/>
  <p:tag name="KSO_WM_TEMPLATE_INDEX" val="20174778"/>
  <p:tag name="KSO_WM_UNIT_LAYERLEVEL" val="1_1_1"/>
  <p:tag name="KSO_WM_TAG_VERSION" val="1.0"/>
  <p:tag name="KSO_WM_BEAUTIFY_FLAG" val="#wm#"/>
  <p:tag name="KSO_WM_UNIT_PRESET_TEXT" val="单击此处添加文本具体内容"/>
  <p:tag name="KSO_WM_UNIT_TEXT_FILL_FORE_SCHEMECOLOR_INDEX_BRIGHTNESS" val="0.15"/>
  <p:tag name="KSO_WM_UNIT_TEXT_FILL_FORE_SCHEMECOLOR_INDEX" val="13"/>
  <p:tag name="KSO_WM_UNIT_TEXT_FILL_TYPE" val="1"/>
  <p:tag name="KSO_WM_UNIT_USESOURCEFORMAT_APPLY" val="1"/>
</p:tagLst>
</file>

<file path=ppt/tags/tag143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3"/>
  <p:tag name="KSO_WM_UNIT_ID" val="diagram20174778_4*q_h_i*1_4_3"/>
  <p:tag name="KSO_WM_TEMPLATE_CATEGORY" val="diagram"/>
  <p:tag name="KSO_WM_TEMPLATE_INDEX" val="20174778"/>
  <p:tag name="KSO_WM_UNIT_LAYERLEVEL" val="1_1_1"/>
  <p:tag name="KSO_WM_TAG_VERSION" val="1.0"/>
  <p:tag name="KSO_WM_BEAUTIFY_FLAG" val="#wm#"/>
  <p:tag name="KSO_WM_UNIT_FILL_FORE_SCHEMECOLOR_INDEX_BRIGHTNESS" val="-0.5"/>
  <p:tag name="KSO_WM_UNIT_FILL_FORE_SCHEMECOLOR_INDEX" val="10"/>
  <p:tag name="KSO_WM_UNIT_FILL_TYPE" val="1"/>
  <p:tag name="KSO_WM_UNIT_LINE_FORE_SCHEMECOLOR_INDEX_BRIGHTNESS" val="-0.15"/>
  <p:tag name="KSO_WM_UNIT_LINE_FORE_SCHEMECOLOR_INDEX" val="14"/>
  <p:tag name="KSO_WM_UNIT_LINE_FILL_TYPE" val="2"/>
  <p:tag name="KSO_WM_UNIT_TEXT_FILL_FORE_SCHEMECOLOR_INDEX_BRIGHTNESS" val="0"/>
  <p:tag name="KSO_WM_UNIT_TEXT_FILL_FORE_SCHEMECOLOR_INDEX" val="14"/>
  <p:tag name="KSO_WM_UNIT_TEXT_FILL_TYPE" val="1"/>
  <p:tag name="KSO_WM_UNIT_USESOURCEFORMAT_APPLY" val="1"/>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4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4_2"/>
  <p:tag name="KSO_WM_UNIT_ID" val="diagram20174778_4*q_h_i*1_4_2"/>
  <p:tag name="KSO_WM_TEMPLATE_CATEGORY" val="diagram"/>
  <p:tag name="KSO_WM_TEMPLATE_INDEX" val="2017477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41.xml><?xml version="1.0" encoding="utf-8"?>
<p:tagLst xmlns:p="http://schemas.openxmlformats.org/presentationml/2006/main">
  <p:tag name="KSO_WM_UNIT_SUBTYPE" val="a"/>
  <p:tag name="KSO_WM_UNIT_NOCLEAR" val="0"/>
  <p:tag name="KSO_WM_UNIT_VALUE" val="20"/>
  <p:tag name="KSO_WM_UNIT_HIGHLIGHT" val="0"/>
  <p:tag name="KSO_WM_UNIT_COMPATIBLE" val="0"/>
  <p:tag name="KSO_WM_UNIT_DIAGRAM_ISNUMVISUAL" val="0"/>
  <p:tag name="KSO_WM_UNIT_DIAGRAM_ISREFERUNIT" val="0"/>
  <p:tag name="KSO_WM_DIAGRAM_GROUP_CODE" val="q1-1"/>
  <p:tag name="KSO_WM_UNIT_TYPE" val="q_h_f"/>
  <p:tag name="KSO_WM_UNIT_INDEX" val="1_4_1"/>
  <p:tag name="KSO_WM_UNIT_ID" val="diagram20174778_4*q_h_f*1_4_1"/>
  <p:tag name="KSO_WM_TEMPLATE_CATEGORY" val="diagram"/>
  <p:tag name="KSO_WM_TEMPLATE_INDEX" val="20174778"/>
  <p:tag name="KSO_WM_UNIT_LAYERLEVEL" val="1_1_1"/>
  <p:tag name="KSO_WM_TAG_VERSION" val="1.0"/>
  <p:tag name="KSO_WM_BEAUTIFY_FLAG" val="#wm#"/>
  <p:tag name="KSO_WM_UNIT_PRESET_TEXT" val="单击此处添加文本具体内容"/>
  <p:tag name="KSO_WM_UNIT_TEXT_FILL_FORE_SCHEMECOLOR_INDEX_BRIGHTNESS" val="0.15"/>
  <p:tag name="KSO_WM_UNIT_TEXT_FILL_FORE_SCHEMECOLOR_INDEX" val="13"/>
  <p:tag name="KSO_WM_UNIT_TEXT_FILL_TYPE" val="1"/>
  <p:tag name="KSO_WM_UNIT_USESOURCEFORMAT_APPLY" val="1"/>
</p:tagLst>
</file>

<file path=ppt/tags/tag1442.xml><?xml version="1.0" encoding="utf-8"?>
<p:tagLst xmlns:p="http://schemas.openxmlformats.org/presentationml/2006/main">
  <p:tag name="KSO_WM_SLIDE_ID" val="diagram20212890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444"/>
  <p:tag name="KSO_WM_SLIDE_POSITION" val="48*48"/>
  <p:tag name="KSO_WM_TAG_VERSION" val="1.0"/>
  <p:tag name="KSO_WM_BEAUTIFY_FLAG" val="#wm#"/>
  <p:tag name="KSO_WM_TEMPLATE_CATEGORY" val="diagram"/>
  <p:tag name="KSO_WM_TEMPLATE_INDEX" val="20212890"/>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0&quot;,&quot;maxSize&quot;:{&quot;size1&quot;:31.100000000000001},&quot;minSize&quot;:{&quot;size1&quot;:20.100000000000001},&quot;normalSize&quot;:{&quot;size1&quot;:20.100000000000001},&quot;subLayout&quot;:[{&quot;id&quot;:&quot;2020-12-09T20:38:00&quot;,&quot;margin&quot;:{&quot;bottom&quot;:0.026000002399086952,&quot;left&quot;:1.6929999589920044,&quot;right&quot;:1.6929999589920044,&quot;top&quot;:1.6929999589920044},&quot;type&quot;:0},{&quot;id&quot;:&quot;2020-12-09T20:38:00&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3"/>
  <p:tag name="KSO_WM_TEMPLATE_ASSEMBLE_XID" val="5fd0c5281fa9d42129dd6fd1"/>
  <p:tag name="KSO_WM_TEMPLATE_ASSEMBLE_GROUPID" val="5fd0c5281fa9d42129dd6fd1"/>
</p:tagLst>
</file>

<file path=ppt/tags/tag1443.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2890_1*a*1"/>
  <p:tag name="KSO_WM_TEMPLATE_CATEGORY" val="diagram"/>
  <p:tag name="KSO_WM_TEMPLATE_INDEX" val="2021289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acd38fc75de463a9bad827655297ca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8a07cbdab320434fb0267f170ea65714"/>
  <p:tag name="KSO_WM_UNIT_TEXT_FILL_FORE_SCHEMECOLOR_INDEX_BRIGHTNESS" val="0"/>
  <p:tag name="KSO_WM_UNIT_TEXT_FILL_FORE_SCHEMECOLOR_INDEX" val="13"/>
  <p:tag name="KSO_WM_UNIT_TEXT_FILL_TYPE" val="1"/>
  <p:tag name="KSO_WM_TEMPLATE_ASSEMBLE_XID" val="5fd0c5281fa9d42129dd6fd1"/>
  <p:tag name="KSO_WM_TEMPLATE_ASSEMBLE_GROUPID" val="5fd0c5281fa9d42129dd6fd1"/>
</p:tagLst>
</file>

<file path=ppt/tags/tag14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6_1"/>
  <p:tag name="KSO_WM_UNIT_ID" val="diagram790_5*l_h_i*1_6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10"/>
  <p:tag name="KSO_WM_UNIT_TEXT_FILL_TYPE" val="1"/>
  <p:tag name="KSO_WM_UNIT_USESOURCEFORMAT_APPLY" val="1"/>
</p:tagLst>
</file>

<file path=ppt/tags/tag144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6_2"/>
  <p:tag name="KSO_WM_UNIT_ID" val="diagram790_5*l_h_i*1_6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10"/>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46.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6_1"/>
  <p:tag name="KSO_WM_UNIT_ID" val="diagram790_5*l_h_f*1_6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4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790_5*l_h_i*1_1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5"/>
  <p:tag name="KSO_WM_UNIT_TEXT_FILL_TYPE" val="1"/>
  <p:tag name="KSO_WM_UNIT_USESOURCEFORMAT_APPLY" val="1"/>
</p:tagLst>
</file>

<file path=ppt/tags/tag14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790_5*l_h_i*1_1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49.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790_5*l_h_f*1_1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5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790_5*l_h_i*1_2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6"/>
  <p:tag name="KSO_WM_UNIT_TEXT_FILL_TYPE" val="1"/>
  <p:tag name="KSO_WM_UNIT_USESOURCEFORMAT_APPLY" val="1"/>
</p:tagLst>
</file>

<file path=ppt/tags/tag145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790_5*l_h_i*1_2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52.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790_5*l_h_f*1_2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5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790_5*l_h_i*1_3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7"/>
  <p:tag name="KSO_WM_UNIT_TEXT_FILL_TYPE" val="1"/>
  <p:tag name="KSO_WM_UNIT_USESOURCEFORMAT_APPLY" val="1"/>
</p:tagLst>
</file>

<file path=ppt/tags/tag145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790_5*l_h_i*1_3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55.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790_5*l_h_f*1_3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790_5*l_h_i*1_4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8"/>
  <p:tag name="KSO_WM_UNIT_TEXT_FILL_TYPE" val="1"/>
  <p:tag name="KSO_WM_UNIT_USESOURCEFORMAT_APPLY" val="1"/>
</p:tagLst>
</file>

<file path=ppt/tags/tag145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790_5*l_h_i*1_4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58.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790_5*l_h_f*1_4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5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5_1"/>
  <p:tag name="KSO_WM_UNIT_ID" val="diagram790_5*l_h_i*1_5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9"/>
  <p:tag name="KSO_WM_UNIT_TEXT_FILL_TYPE" val="1"/>
  <p:tag name="KSO_WM_UNIT_USESOURCEFORMAT_APPLY" val="1"/>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5_2"/>
  <p:tag name="KSO_WM_UNIT_ID" val="diagram790_5*l_h_i*1_5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61.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diagram790_5*l_h_f*1_5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790_5*l_h_i*1_3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7"/>
  <p:tag name="KSO_WM_UNIT_TEXT_FILL_TYPE" val="1"/>
  <p:tag name="KSO_WM_UNIT_USESOURCEFORMAT_APPLY" val="1"/>
</p:tagLst>
</file>

<file path=ppt/tags/tag146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1"/>
  <p:tag name="KSO_WM_UNIT_ID" val="diagram790_5*l_h_i*1_4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8"/>
  <p:tag name="KSO_WM_UNIT_TEXT_FILL_TYPE" val="1"/>
  <p:tag name="KSO_WM_UNIT_USESOURCEFORMAT_APPLY" val="1"/>
</p:tagLst>
</file>

<file path=ppt/tags/tag146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1"/>
  <p:tag name="KSO_WM_UNIT_ID" val="diagram790_5*l_h_i*1_5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9"/>
  <p:tag name="KSO_WM_UNIT_TEXT_FILL_TYPE" val="1"/>
  <p:tag name="KSO_WM_UNIT_USESOURCEFORMAT_APPLY" val="1"/>
</p:tagLst>
</file>

<file path=ppt/tags/tag146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6_1"/>
  <p:tag name="KSO_WM_UNIT_ID" val="diagram790_5*l_h_i*1_6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10"/>
  <p:tag name="KSO_WM_UNIT_TEXT_FILL_TYPE" val="1"/>
  <p:tag name="KSO_WM_UNIT_USESOURCEFORMAT_APPLY" val="1"/>
</p:tagLst>
</file>

<file path=ppt/tags/tag146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790_5*l_h_i*1_1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146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790_5*l_h_i*1_2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6"/>
  <p:tag name="KSO_WM_UNIT_TEXT_FILL_TYPE" val="1"/>
  <p:tag name="KSO_WM_UNIT_USESOURCEFORMAT_APPLY" val="1"/>
</p:tagLst>
</file>

<file path=ppt/tags/tag1468.xml><?xml version="1.0" encoding="utf-8"?>
<p:tagLst xmlns:p="http://schemas.openxmlformats.org/presentationml/2006/main">
  <p:tag name="KSO_WM_SLIDE_ID" val="diagram20212890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444"/>
  <p:tag name="KSO_WM_SLIDE_POSITION" val="48*48"/>
  <p:tag name="KSO_WM_TAG_VERSION" val="1.0"/>
  <p:tag name="KSO_WM_BEAUTIFY_FLAG" val="#wm#"/>
  <p:tag name="KSO_WM_TEMPLATE_CATEGORY" val="diagram"/>
  <p:tag name="KSO_WM_TEMPLATE_INDEX" val="20212890"/>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0&quot;,&quot;maxSize&quot;:{&quot;size1&quot;:31.100000000000001},&quot;minSize&quot;:{&quot;size1&quot;:20.100000000000001},&quot;normalSize&quot;:{&quot;size1&quot;:20.100000000000001},&quot;subLayout&quot;:[{&quot;id&quot;:&quot;2020-12-09T20:38:00&quot;,&quot;margin&quot;:{&quot;bottom&quot;:0.026000002399086952,&quot;left&quot;:1.6929999589920044,&quot;right&quot;:1.6929999589920044,&quot;top&quot;:1.6929999589920044},&quot;type&quot;:0},{&quot;id&quot;:&quot;2020-12-09T20:38:00&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3"/>
  <p:tag name="KSO_WM_TEMPLATE_ASSEMBLE_XID" val="5fd0c5281fa9d42129dd6fd1"/>
  <p:tag name="KSO_WM_TEMPLATE_ASSEMBLE_GROUPID" val="5fd0c5281fa9d42129dd6fd1"/>
</p:tagLst>
</file>

<file path=ppt/tags/tag1469.xml><?xml version="1.0" encoding="utf-8"?>
<p:tagLst xmlns:p="http://schemas.openxmlformats.org/presentationml/2006/main">
  <p:tag name="KSO_WM_UNIT_ISCONTENTSTITLE" val="0"/>
  <p:tag name="KSO_WM_UNIT_ISNUMDGMTITLE" val="0"/>
  <p:tag name="KSO_WM_UNIT_NOCLEAR" val="0"/>
  <p:tag name="KSO_WM_UNIT_VALUE" val="22"/>
  <p:tag name="KSO_WM_UNIT_HIGHLIGHT" val="0"/>
  <p:tag name="KSO_WM_UNIT_COMPATIBLE" val="0"/>
  <p:tag name="KSO_WM_UNIT_DIAGRAM_ISNUMVISUAL" val="0"/>
  <p:tag name="KSO_WM_UNIT_DIAGRAM_ISREFERUNIT" val="0"/>
  <p:tag name="KSO_WM_UNIT_TYPE" val="a"/>
  <p:tag name="KSO_WM_UNIT_INDEX" val="1"/>
  <p:tag name="KSO_WM_UNIT_ID" val="diagram20208621_1*a*1"/>
  <p:tag name="KSO_WM_TEMPLATE_CATEGORY" val="diagram"/>
  <p:tag name="KSO_WM_TEMPLATE_INDEX" val="2020862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c38d60c6304544b1863776abfff5c77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0e974d62b05641eea6c287b6192f845b"/>
  <p:tag name="KSO_WM_UNIT_TEXT_FILL_FORE_SCHEMECOLOR_INDEX_BRIGHTNESS" val="0"/>
  <p:tag name="KSO_WM_UNIT_TEXT_FILL_FORE_SCHEMECOLOR_INDEX" val="13"/>
  <p:tag name="KSO_WM_UNIT_TEXT_FILL_TYPE" val="1"/>
  <p:tag name="KSO_WM_TEMPLATE_ASSEMBLE_XID" val="5fd0a5451fa9d42129dcdda4"/>
  <p:tag name="KSO_WM_TEMPLATE_ASSEMBLE_GROUPID" val="5fd0a5451fa9d42129dcdda4"/>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621_1*i*1"/>
  <p:tag name="KSO_WM_TEMPLATE_CATEGORY" val="diagram"/>
  <p:tag name="KSO_WM_TEMPLATE_INDEX" val="20208621"/>
  <p:tag name="KSO_WM_UNIT_LAYERLEVEL" val="1"/>
  <p:tag name="KSO_WM_TAG_VERSION" val="1.0"/>
  <p:tag name="KSO_WM_BEAUTIFY_FLAG" val="#wm#"/>
  <p:tag name="KSO_WM_UNIT_BLOCK" val="0"/>
  <p:tag name="KSO_WM_UNIT_SM_LIMIT_TYPE" val="2"/>
  <p:tag name="KSO_WM_UNIT_DECORATE_INFO" val="{&quot;DecorateInfoH&quot;:{&quot;IsAbs&quot;:true},&quot;DecorateInfoW&quot;:{&quot;IsAbs&quot;:true},&quot;DecorateInfoX&quot;:{&quot;IsAbs&quot;:true,&quot;Pos&quot;:1},&quot;DecorateInfoY&quot;:{&quot;IsAbs&quot;:true,&quot;Pos&quot;:1},&quot;ReferentInfo&quot;:{&quot;Id&quot;:&quot;76ffe9b59699453c9ad806f6e5d6dcec&quot;,&quot;X&quot;:{&quot;Pos&quot;:1},&quot;Y&quot;:{&quot;Pos&quot;:1}},&quot;whChangeMode&quot;:0}"/>
  <p:tag name="KSO_WM_UNIT_PLACING_PICTURE_MD4" val="0"/>
  <p:tag name="KSO_WM_UNIT_DEC_AREA_ID" val="203300b0d1a44708a8c81920896837f5"/>
  <p:tag name="KSO_WM_CHIP_GROUPID" val="5ef20ba6a491bb0086638aec"/>
  <p:tag name="KSO_WM_CHIP_XID" val="5ef20ba6a491bb0086638aed"/>
  <p:tag name="KSO_WM_UNIT_FILL_FORE_SCHEMECOLOR_INDEX_BRIGHTNESS" val="0"/>
  <p:tag name="KSO_WM_UNIT_FILL_FORE_SCHEMECOLOR_INDEX" val="14"/>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 name="KSO_WM_UNIT_VALUE" val="867"/>
  <p:tag name="KSO_WM_TEMPLATE_ASSEMBLE_XID" val="5fd0a5451fa9d42129dcdda4"/>
  <p:tag name="KSO_WM_TEMPLATE_ASSEMBLE_GROUPID" val="5fd0a5451fa9d42129dcdda4"/>
</p:tagLst>
</file>

<file path=ppt/tags/tag147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14589_2*m_h_i*1_1_1"/>
  <p:tag name="KSO_WM_TEMPLATE_CATEGORY" val="diagram"/>
  <p:tag name="KSO_WM_TEMPLATE_INDEX" val="20214589"/>
  <p:tag name="KSO_WM_UNIT_LAYERLEVEL" val="1_1_1"/>
  <p:tag name="KSO_WM_TAG_VERSION" val="1.0"/>
  <p:tag name="KSO_WM_BEAUTIFY_FLAG" val="#wm#"/>
  <p:tag name="KSO_WM_UNIT_FILL_FORE_SCHEMECOLOR_INDEX_BRIGHTNESS" val="0"/>
  <p:tag name="KSO_WM_UNIT_FILL_FORE_SCHEMECOLOR_INDEX" val="16"/>
  <p:tag name="KSO_WM_UNIT_FILL_TYPE" val="1"/>
  <p:tag name="KSO_WM_UNIT_LINE_FORE_SCHEMECOLOR_INDEX_BRIGHTNESS" val="0"/>
  <p:tag name="KSO_WM_UNIT_LINE_FORE_SCHEMECOLOR_INDEX" val="5"/>
  <p:tag name="KSO_WM_UNIT_LINE_FILL_TYPE" val="2"/>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 name="KSO_WM_UNIT_USESOURCEFORMAT_APPLY" val="1"/>
</p:tagLst>
</file>

<file path=ppt/tags/tag1472.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14589_2*m_h_f*1_1_1"/>
  <p:tag name="KSO_WM_TEMPLATE_CATEGORY" val="diagram"/>
  <p:tag name="KSO_WM_TEMPLATE_INDEX" val="20214589"/>
  <p:tag name="KSO_WM_UNIT_LAYERLEVEL" val="1_1_1"/>
  <p:tag name="KSO_WM_TAG_VERSION" val="1.0"/>
  <p:tag name="KSO_WM_BEAUTIFY_FLAG" val="#wm#"/>
  <p:tag name="KSO_WM_UNIT_VALUE" val="32"/>
  <p:tag name="KSO_WM_UNIT_PRESET_TEXT" val="单击此处输入你的正文，文字是您思想的提炼，为了最终演示发布的良好效果"/>
  <p:tag name="KSO_WM_UNIT_TEXT_FILL_FORE_SCHEMECOLOR_INDEX_BRIGHTNESS" val="0.35"/>
  <p:tag name="KSO_WM_UNIT_TEXT_FILL_FORE_SCHEMECOLOR_INDEX" val="13"/>
  <p:tag name="KSO_WM_UNIT_TEXT_FILL_TYPE" val="1"/>
  <p:tag name="KSO_WM_UNIT_USESOURCEFORMAT_APPLY" val="1"/>
</p:tagLst>
</file>

<file path=ppt/tags/tag1473.xml><?xml version="1.0" encoding="utf-8"?>
<p:tagLst xmlns:p="http://schemas.openxmlformats.org/presentationml/2006/main">
  <p:tag name="KSO_WM_UNIT_PRESET_TEXT" val="添加标题"/>
  <p:tag name="KSO_WM_UNIT_NOCLEAR" val="0"/>
  <p:tag name="KSO_WM_UNIT_HIGHLIGHT" val="0"/>
  <p:tag name="KSO_WM_UNIT_COMPATIBLE" val="0"/>
  <p:tag name="KSO_WM_UNIT_DIAGRAM_ISNUMVISUAL" val="0"/>
  <p:tag name="KSO_WM_UNIT_DIAGRAM_ISREFERUNIT" val="0"/>
  <p:tag name="KSO_WM_UNIT_TYPE" val="m_h_a"/>
  <p:tag name="KSO_WM_UNIT_INDEX" val="1_1_1"/>
  <p:tag name="KSO_WM_UNIT_ID" val="diagram20214589_2*m_h_a*1_1_1"/>
  <p:tag name="KSO_WM_TEMPLATE_CATEGORY" val="diagram"/>
  <p:tag name="KSO_WM_TEMPLATE_INDEX" val="20214589"/>
  <p:tag name="KSO_WM_UNIT_LAYERLEVEL" val="1_1_1"/>
  <p:tag name="KSO_WM_TAG_VERSION" val="1.0"/>
  <p:tag name="KSO_WM_BEAUTIFY_FLAG" val="#wm#"/>
  <p:tag name="KSO_WM_UNIT_BLOCK" val="0"/>
  <p:tag name="KSO_WM_UNIT_DEC_AREA_ID" val="18e09c4c675946fb9adae395d1dfe60a"/>
  <p:tag name="KSO_WM_UNIT_ISCONTENTSTITLE" val="0"/>
  <p:tag name="KSO_WM_UNIT_ISNUMDGMTITLE" val="0"/>
  <p:tag name="KSO_WM_UNIT_DEFAULT_FONT" val="12;18;2"/>
  <p:tag name="KSO_WM_DIAGRAM_GROUP_CODE" val="m1-1"/>
  <p:tag name="KSO_WM_UNIT_VALUE" val="5"/>
  <p:tag name="KSO_WM_UNIT_TEXT_FILL_FORE_SCHEMECOLOR_INDEX_BRIGHTNESS" val="0"/>
  <p:tag name="KSO_WM_UNIT_TEXT_FILL_FORE_SCHEMECOLOR_INDEX" val="5"/>
  <p:tag name="KSO_WM_UNIT_TEXT_FILL_TYPE" val="1"/>
  <p:tag name="KSO_WM_UNIT_USESOURCEFORMAT_APPLY" val="1"/>
</p:tagLst>
</file>

<file path=ppt/tags/tag147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2"/>
  <p:tag name="KSO_WM_UNIT_ID" val="diagram20214589_2*m_h_i*1_1_2"/>
  <p:tag name="KSO_WM_TEMPLATE_CATEGORY" val="diagram"/>
  <p:tag name="KSO_WM_TEMPLATE_INDEX" val="20214589"/>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147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14589_2*m_h_i*1_2_1"/>
  <p:tag name="KSO_WM_TEMPLATE_CATEGORY" val="diagram"/>
  <p:tag name="KSO_WM_TEMPLATE_INDEX" val="20214589"/>
  <p:tag name="KSO_WM_UNIT_LAYERLEVEL" val="1_1_1"/>
  <p:tag name="KSO_WM_TAG_VERSION" val="1.0"/>
  <p:tag name="KSO_WM_BEAUTIFY_FLAG" val="#wm#"/>
  <p:tag name="KSO_WM_UNIT_FILL_FORE_SCHEMECOLOR_INDEX_BRIGHTNESS" val="0"/>
  <p:tag name="KSO_WM_UNIT_FILL_FORE_SCHEMECOLOR_INDEX" val="16"/>
  <p:tag name="KSO_WM_UNIT_FILL_TYPE" val="1"/>
  <p:tag name="KSO_WM_UNIT_LINE_FORE_SCHEMECOLOR_INDEX_BRIGHTNESS" val="0"/>
  <p:tag name="KSO_WM_UNIT_LINE_FORE_SCHEMECOLOR_INDEX" val="5"/>
  <p:tag name="KSO_WM_UNIT_LINE_FILL_TYPE" val="2"/>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 name="KSO_WM_UNIT_USESOURCEFORMAT_APPLY" val="1"/>
</p:tagLst>
</file>

<file path=ppt/tags/tag147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14589_2*m_h_f*1_2_1"/>
  <p:tag name="KSO_WM_TEMPLATE_CATEGORY" val="diagram"/>
  <p:tag name="KSO_WM_TEMPLATE_INDEX" val="20214589"/>
  <p:tag name="KSO_WM_UNIT_LAYERLEVEL" val="1_1_1"/>
  <p:tag name="KSO_WM_TAG_VERSION" val="1.0"/>
  <p:tag name="KSO_WM_BEAUTIFY_FLAG" val="#wm#"/>
  <p:tag name="KSO_WM_UNIT_VALUE" val="32"/>
  <p:tag name="KSO_WM_UNIT_PRESET_TEXT" val="单击此处输入你的正文，文字是您思想的提炼，为了最终演示发布的良好效果"/>
  <p:tag name="KSO_WM_UNIT_TEXT_FILL_FORE_SCHEMECOLOR_INDEX_BRIGHTNESS" val="0.35"/>
  <p:tag name="KSO_WM_UNIT_TEXT_FILL_FORE_SCHEMECOLOR_INDEX" val="13"/>
  <p:tag name="KSO_WM_UNIT_TEXT_FILL_TYPE" val="1"/>
  <p:tag name="KSO_WM_UNIT_USESOURCEFORMAT_APPLY" val="1"/>
</p:tagLst>
</file>

<file path=ppt/tags/tag1477.xml><?xml version="1.0" encoding="utf-8"?>
<p:tagLst xmlns:p="http://schemas.openxmlformats.org/presentationml/2006/main">
  <p:tag name="KSO_WM_UNIT_PRESET_TEXT" val="添加标题"/>
  <p:tag name="KSO_WM_UNIT_NOCLEAR" val="0"/>
  <p:tag name="KSO_WM_UNIT_HIGHLIGHT" val="0"/>
  <p:tag name="KSO_WM_UNIT_COMPATIBLE" val="0"/>
  <p:tag name="KSO_WM_UNIT_DIAGRAM_ISNUMVISUAL" val="0"/>
  <p:tag name="KSO_WM_UNIT_DIAGRAM_ISREFERUNIT" val="0"/>
  <p:tag name="KSO_WM_UNIT_TYPE" val="m_h_a"/>
  <p:tag name="KSO_WM_UNIT_INDEX" val="1_2_1"/>
  <p:tag name="KSO_WM_UNIT_ID" val="diagram20214589_2*m_h_a*1_2_1"/>
  <p:tag name="KSO_WM_TEMPLATE_CATEGORY" val="diagram"/>
  <p:tag name="KSO_WM_TEMPLATE_INDEX" val="20214589"/>
  <p:tag name="KSO_WM_UNIT_LAYERLEVEL" val="1_1_1"/>
  <p:tag name="KSO_WM_TAG_VERSION" val="1.0"/>
  <p:tag name="KSO_WM_BEAUTIFY_FLAG" val="#wm#"/>
  <p:tag name="KSO_WM_UNIT_BLOCK" val="0"/>
  <p:tag name="KSO_WM_UNIT_DEC_AREA_ID" val="18e09c4c675946fb9adae395d1dfe60a"/>
  <p:tag name="KSO_WM_UNIT_ISCONTENTSTITLE" val="0"/>
  <p:tag name="KSO_WM_UNIT_ISNUMDGMTITLE" val="0"/>
  <p:tag name="KSO_WM_UNIT_DEFAULT_FONT" val="12;18;2"/>
  <p:tag name="KSO_WM_DIAGRAM_GROUP_CODE" val="m1-1"/>
  <p:tag name="KSO_WM_UNIT_VALUE" val="5"/>
  <p:tag name="KSO_WM_UNIT_TEXT_FILL_FORE_SCHEMECOLOR_INDEX_BRIGHTNESS" val="0"/>
  <p:tag name="KSO_WM_UNIT_TEXT_FILL_FORE_SCHEMECOLOR_INDEX" val="5"/>
  <p:tag name="KSO_WM_UNIT_TEXT_FILL_TYPE" val="1"/>
  <p:tag name="KSO_WM_UNIT_USESOURCEFORMAT_APPLY" val="1"/>
</p:tagLst>
</file>

<file path=ppt/tags/tag147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2"/>
  <p:tag name="KSO_WM_UNIT_ID" val="diagram20214589_2*m_h_i*1_2_2"/>
  <p:tag name="KSO_WM_TEMPLATE_CATEGORY" val="diagram"/>
  <p:tag name="KSO_WM_TEMPLATE_INDEX" val="20214589"/>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147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14589_2*m_h_i*1_3_1"/>
  <p:tag name="KSO_WM_TEMPLATE_CATEGORY" val="diagram"/>
  <p:tag name="KSO_WM_TEMPLATE_INDEX" val="20214589"/>
  <p:tag name="KSO_WM_UNIT_LAYERLEVEL" val="1_1_1"/>
  <p:tag name="KSO_WM_TAG_VERSION" val="1.0"/>
  <p:tag name="KSO_WM_BEAUTIFY_FLAG" val="#wm#"/>
  <p:tag name="KSO_WM_UNIT_FILL_FORE_SCHEMECOLOR_INDEX_BRIGHTNESS" val="0"/>
  <p:tag name="KSO_WM_UNIT_FILL_FORE_SCHEMECOLOR_INDEX" val="16"/>
  <p:tag name="KSO_WM_UNIT_FILL_TYPE" val="1"/>
  <p:tag name="KSO_WM_UNIT_LINE_FORE_SCHEMECOLOR_INDEX_BRIGHTNESS" val="0"/>
  <p:tag name="KSO_WM_UNIT_LINE_FORE_SCHEMECOLOR_INDEX" val="5"/>
  <p:tag name="KSO_WM_UNIT_LINE_FILL_TYPE" val="2"/>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 name="KSO_WM_UNIT_USESOURCEFORMAT_APPLY" val="1"/>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leftRight"/>
  <p:tag name="KSO_WM_SLIDE_BK_DARK_LIGHT" val="2"/>
</p:tagLst>
</file>

<file path=ppt/tags/tag1480.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14589_2*m_h_f*1_3_1"/>
  <p:tag name="KSO_WM_TEMPLATE_CATEGORY" val="diagram"/>
  <p:tag name="KSO_WM_TEMPLATE_INDEX" val="20214589"/>
  <p:tag name="KSO_WM_UNIT_LAYERLEVEL" val="1_1_1"/>
  <p:tag name="KSO_WM_TAG_VERSION" val="1.0"/>
  <p:tag name="KSO_WM_BEAUTIFY_FLAG" val="#wm#"/>
  <p:tag name="KSO_WM_UNIT_VALUE" val="32"/>
  <p:tag name="KSO_WM_UNIT_PRESET_TEXT" val="单击此处输入你的正文，文字是您思想的提炼，为了最终演示发布的良好效果"/>
  <p:tag name="KSO_WM_UNIT_TEXT_FILL_FORE_SCHEMECOLOR_INDEX_BRIGHTNESS" val="0.35"/>
  <p:tag name="KSO_WM_UNIT_TEXT_FILL_FORE_SCHEMECOLOR_INDEX" val="13"/>
  <p:tag name="KSO_WM_UNIT_TEXT_FILL_TYPE" val="1"/>
  <p:tag name="KSO_WM_UNIT_USESOURCEFORMAT_APPLY" val="1"/>
</p:tagLst>
</file>

<file path=ppt/tags/tag1481.xml><?xml version="1.0" encoding="utf-8"?>
<p:tagLst xmlns:p="http://schemas.openxmlformats.org/presentationml/2006/main">
  <p:tag name="KSO_WM_UNIT_PRESET_TEXT" val="添加标题"/>
  <p:tag name="KSO_WM_UNIT_NOCLEAR" val="0"/>
  <p:tag name="KSO_WM_UNIT_HIGHLIGHT" val="0"/>
  <p:tag name="KSO_WM_UNIT_COMPATIBLE" val="0"/>
  <p:tag name="KSO_WM_UNIT_DIAGRAM_ISNUMVISUAL" val="0"/>
  <p:tag name="KSO_WM_UNIT_DIAGRAM_ISREFERUNIT" val="0"/>
  <p:tag name="KSO_WM_UNIT_TYPE" val="m_h_a"/>
  <p:tag name="KSO_WM_UNIT_INDEX" val="1_3_1"/>
  <p:tag name="KSO_WM_UNIT_ID" val="diagram20214589_2*m_h_a*1_3_1"/>
  <p:tag name="KSO_WM_TEMPLATE_CATEGORY" val="diagram"/>
  <p:tag name="KSO_WM_TEMPLATE_INDEX" val="20214589"/>
  <p:tag name="KSO_WM_UNIT_LAYERLEVEL" val="1_1_1"/>
  <p:tag name="KSO_WM_TAG_VERSION" val="1.0"/>
  <p:tag name="KSO_WM_BEAUTIFY_FLAG" val="#wm#"/>
  <p:tag name="KSO_WM_UNIT_BLOCK" val="0"/>
  <p:tag name="KSO_WM_UNIT_DEC_AREA_ID" val="18e09c4c675946fb9adae395d1dfe60a"/>
  <p:tag name="KSO_WM_UNIT_ISCONTENTSTITLE" val="0"/>
  <p:tag name="KSO_WM_UNIT_ISNUMDGMTITLE" val="0"/>
  <p:tag name="KSO_WM_UNIT_DEFAULT_FONT" val="12;18;2"/>
  <p:tag name="KSO_WM_DIAGRAM_GROUP_CODE" val="m1-1"/>
  <p:tag name="KSO_WM_UNIT_VALUE" val="5"/>
  <p:tag name="KSO_WM_UNIT_TEXT_FILL_FORE_SCHEMECOLOR_INDEX_BRIGHTNESS" val="0"/>
  <p:tag name="KSO_WM_UNIT_TEXT_FILL_FORE_SCHEMECOLOR_INDEX" val="5"/>
  <p:tag name="KSO_WM_UNIT_TEXT_FILL_TYPE" val="1"/>
  <p:tag name="KSO_WM_UNIT_USESOURCEFORMAT_APPLY" val="1"/>
</p:tagLst>
</file>

<file path=ppt/tags/tag148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2"/>
  <p:tag name="KSO_WM_UNIT_ID" val="diagram20214589_2*m_h_i*1_3_2"/>
  <p:tag name="KSO_WM_TEMPLATE_CATEGORY" val="diagram"/>
  <p:tag name="KSO_WM_TEMPLATE_INDEX" val="20214589"/>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1483.xml><?xml version="1.0" encoding="utf-8"?>
<p:tagLst xmlns:p="http://schemas.openxmlformats.org/presentationml/2006/main">
  <p:tag name="KSO_WM_SLIDE_ID" val="diagram20208621_1"/>
  <p:tag name="KSO_WM_TEMPLATE_SUBCATEGORY" val="21"/>
  <p:tag name="KSO_WM_SLIDE_ITEM_CNT" val="0"/>
  <p:tag name="KSO_WM_SLIDE_INDEX" val="1"/>
  <p:tag name="KSO_WM_TAG_VERSION" val="1.0"/>
  <p:tag name="KSO_WM_BEAUTIFY_FLAG" val="#wm#"/>
  <p:tag name="KSO_WM_TEMPLATE_CATEGORY" val="diagram"/>
  <p:tag name="KSO_WM_TEMPLATE_INDEX" val="20208621"/>
  <p:tag name="KSO_WM_SLIDE_LAYOUT" val="a_d"/>
  <p:tag name="KSO_WM_SLIDE_LAYOUT_CNT" val="1_1"/>
  <p:tag name="KSO_WM_SLIDE_TYPE" val="text"/>
  <p:tag name="KSO_WM_SLIDE_SUBTYPE" val="picTxt"/>
  <p:tag name="KSO_WM_SLIDE_SIZE" val="816*408"/>
  <p:tag name="KSO_WM_SLIDE_POSITION" val="72*60"/>
  <p:tag name="KSO_WM_TEMPLATE_MASTER_TYPE" val="0"/>
  <p:tag name="KSO_WM_TEMPLATE_COLOR_TYPE" val="1"/>
  <p:tag name="KSO_WM_SLIDE_CAN_ADD_NAVIGATION" val="1"/>
  <p:tag name="KSO_WM_SLIDE_BACKGROUND" val="[&quot;general&quot;]"/>
  <p:tag name="KSO_WM_SLIDE_RATIO" val="1.777778"/>
  <p:tag name="KSO_WM_SLIDE_LAYOUT_INFO" val="{&quot;backgroundInfo&quot;:[{&quot;bottom&quot;:0,&quot;bottomAbs&quot;:false,&quot;left&quot;:0,&quot;leftAbs&quot;:false,&quot;right&quot;:0,&quot;rightAbs&quot;:false,&quot;top&quot;:0,&quot;topAbs&quot;:false,&quot;type&quot;:&quot;general&quot;}],&quot;id&quot;:&quot;2020-12-09T18:21:57&quot;,&quot;maxSize&quot;:{&quot;size1&quot;:22.199999999999999},&quot;minSize&quot;:{&quot;size1&quot;:20},&quot;normalSize&quot;:{&quot;size1&quot;:20.000185185185181},&quot;subLayout&quot;:[{&quot;id&quot;:&quot;2020-12-09T18:21:57&quot;,&quot;margin&quot;:{&quot;bottom&quot;:0.026000002399086952,&quot;left&quot;:2.5399999618530273,&quot;right&quot;:2.5399999618530273,&quot;top&quot;:1.6929999589920044},&quot;type&quot;:0},{&quot;id&quot;:&quot;2020-12-09T18:21:57&quot;,&quot;margin&quot;:{&quot;bottom&quot;:2.5399999618530273,&quot;left&quot;:3.3870000839233398,&quot;right&quot;:3.3859999179840088,&quot;top&quot;:1.6929999589920044},&quot;type&quot;:0}],&quot;type&quot;:0}"/>
  <p:tag name="KSO_WM_CHIP_INFOS" val="{&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FILLPROP" val="[[{&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cm&quot;,&quot;text_direction&quot;:&quot;horizontal&quot;,&quot;chip_types&quot;:[&quot;diagram&quot;,&quot;pictext&quot;,&quot;picture&quot;,&quot;chart&quot;,&quot;table&quot;,&quot;video&quot;],&quot;support_features&quot;:[&quot;collage&quot;,&quot;carousel&quot;]}],[{&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lm&quot;,&quot;text_direction&quot;:&quot;horizontal&quot;,&quot;chip_types&quot;:[&quot;text&quot;]}]]"/>
  <p:tag name="KSO_WM_CHIP_XID" val="5ef20ba6a491bb0086638aed"/>
  <p:tag name="KSO_WM_CHIP_GROUPID" val="5ef20ba6a491bb0086638aec"/>
  <p:tag name="KSO_WM_SLIDE_BK_DARK_LIGHT" val="2"/>
  <p:tag name="KSO_WM_SLIDE_BACKGROUND_TYPE" val="general"/>
  <p:tag name="KSO_WM_SLIDE_SUPPORT_FEATURE_TYPE" val="3"/>
  <p:tag name="KSO_WM_TEMPLATE_ASSEMBLE_XID" val="5fd0a5451fa9d42129dcdda4"/>
  <p:tag name="KSO_WM_TEMPLATE_ASSEMBLE_GROUPID" val="5fd0a5451fa9d42129dcdda4"/>
</p:tagLst>
</file>

<file path=ppt/tags/tag1484.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676_1*a*1"/>
  <p:tag name="KSO_WM_TEMPLATE_CATEGORY" val="diagram"/>
  <p:tag name="KSO_WM_TEMPLATE_INDEX" val="2021367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761b91491ab34d0986903b94552322e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d7d2bd0a60e34835badc2d84fd8f1268"/>
  <p:tag name="KSO_WM_UNIT_TEXT_FILL_FORE_SCHEMECOLOR_INDEX_BRIGHTNESS" val="0"/>
  <p:tag name="KSO_WM_UNIT_TEXT_FILL_FORE_SCHEMECOLOR_INDEX" val="13"/>
  <p:tag name="KSO_WM_UNIT_TEXT_FILL_TYPE" val="1"/>
  <p:tag name="KSO_WM_TEMPLATE_ASSEMBLE_XID" val="5fd0b9141fa9d42129dd4ca5"/>
  <p:tag name="KSO_WM_TEMPLATE_ASSEMBLE_GROUPID" val="5fd0b9141fa9d42129dd4ca5"/>
</p:tagLst>
</file>

<file path=ppt/tags/tag148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1"/>
  <p:tag name="KSO_WM_UNIT_ID" val="diagram20205797_2*m_i*1_1"/>
  <p:tag name="KSO_WM_TEMPLATE_CATEGORY" val="diagram"/>
  <p:tag name="KSO_WM_TEMPLATE_INDEX" val="20205797"/>
  <p:tag name="KSO_WM_UNIT_LAYERLEVEL" val="1_1"/>
  <p:tag name="KSO_WM_TAG_VERSION" val="1.0"/>
  <p:tag name="KSO_WM_BEAUTIFY_FLAG" val="#wm#"/>
  <p:tag name="KSO_WM_UNIT_LINE_FORE_SCHEMECOLOR_INDEX_BRIGHTNESS" val="0"/>
  <p:tag name="KSO_WM_UNIT_LINE_FORE_SCHEMECOLOR_INDEX" val="5"/>
  <p:tag name="KSO_WM_UNIT_LINE_FILL_TYPE" val="2"/>
  <p:tag name="KSO_WM_UNIT_USESOURCEFORMAT_APPLY" val="1"/>
</p:tagLst>
</file>

<file path=ppt/tags/tag148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05797_2*m_h_f*1_3_1"/>
  <p:tag name="KSO_WM_TEMPLATE_CATEGORY" val="diagram"/>
  <p:tag name="KSO_WM_TEMPLATE_INDEX" val="20205797"/>
  <p:tag name="KSO_WM_UNIT_LAYERLEVEL" val="1_1_1"/>
  <p:tag name="KSO_WM_TAG_VERSION" val="1.0"/>
  <p:tag name="KSO_WM_BEAUTIFY_FLAG" val="#wm#"/>
  <p:tag name="KSO_WM_UNIT_PRESET_TEXT" val="单击此处输入你的正文，请尽量言简意赅的阐述观点。"/>
  <p:tag name="KSO_WM_UNIT_TEXT_FILL_FORE_SCHEMECOLOR_INDEX_BRIGHTNESS" val="0.15"/>
  <p:tag name="KSO_WM_UNIT_TEXT_FILL_FORE_SCHEMECOLOR_INDEX" val="13"/>
  <p:tag name="KSO_WM_UNIT_TEXT_FILL_TYPE" val="1"/>
  <p:tag name="KSO_WM_UNIT_USESOURCEFORMAT_APPLY" val="1"/>
</p:tagLst>
</file>

<file path=ppt/tags/tag148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05797_2*m_h_i*1_3_1"/>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8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205797_2*m_h_i*1_3_2"/>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8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1"/>
  <p:tag name="KSO_WM_UNIT_ID" val="diagram20205797_2*m_h_i*1_3_1"/>
  <p:tag name="KSO_WM_TEMPLATE_CATEGORY" val="diagram"/>
  <p:tag name="KSO_WM_TEMPLATE_INDEX" val="20205797"/>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leftRight"/>
</p:tagLst>
</file>

<file path=ppt/tags/tag1490.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05797_2*m_h_f*1_2_1"/>
  <p:tag name="KSO_WM_TEMPLATE_CATEGORY" val="diagram"/>
  <p:tag name="KSO_WM_TEMPLATE_INDEX" val="20205797"/>
  <p:tag name="KSO_WM_UNIT_LAYERLEVEL" val="1_1_1"/>
  <p:tag name="KSO_WM_TAG_VERSION" val="1.0"/>
  <p:tag name="KSO_WM_BEAUTIFY_FLAG" val="#wm#"/>
  <p:tag name="KSO_WM_UNIT_PRESET_TEXT" val="单击此处输入你的正文，请尽量言简意赅的阐述观点。"/>
  <p:tag name="KSO_WM_UNIT_TEXT_FILL_FORE_SCHEMECOLOR_INDEX_BRIGHTNESS" val="0.15"/>
  <p:tag name="KSO_WM_UNIT_TEXT_FILL_FORE_SCHEMECOLOR_INDEX" val="13"/>
  <p:tag name="KSO_WM_UNIT_TEXT_FILL_TYPE" val="1"/>
  <p:tag name="KSO_WM_UNIT_USESOURCEFORMAT_APPLY" val="1"/>
</p:tagLst>
</file>

<file path=ppt/tags/tag149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05797_2*m_h_i*1_2_1"/>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9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05797_2*m_h_i*1_2_2"/>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9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1"/>
  <p:tag name="KSO_WM_UNIT_ID" val="diagram20205797_2*m_h_i*1_2_1"/>
  <p:tag name="KSO_WM_TEMPLATE_CATEGORY" val="diagram"/>
  <p:tag name="KSO_WM_TEMPLATE_INDEX" val="20205797"/>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94.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05797_2*m_h_f*1_1_1"/>
  <p:tag name="KSO_WM_TEMPLATE_CATEGORY" val="diagram"/>
  <p:tag name="KSO_WM_TEMPLATE_INDEX" val="20205797"/>
  <p:tag name="KSO_WM_UNIT_LAYERLEVEL" val="1_1_1"/>
  <p:tag name="KSO_WM_TAG_VERSION" val="1.0"/>
  <p:tag name="KSO_WM_BEAUTIFY_FLAG" val="#wm#"/>
  <p:tag name="KSO_WM_UNIT_PRESET_TEXT" val="单击此处输入你的正文，请尽量言简意赅的阐述观点。"/>
  <p:tag name="KSO_WM_UNIT_TEXT_FILL_FORE_SCHEMECOLOR_INDEX_BRIGHTNESS" val="0.15"/>
  <p:tag name="KSO_WM_UNIT_TEXT_FILL_FORE_SCHEMECOLOR_INDEX" val="13"/>
  <p:tag name="KSO_WM_UNIT_TEXT_FILL_TYPE" val="1"/>
  <p:tag name="KSO_WM_UNIT_USESOURCEFORMAT_APPLY" val="1"/>
</p:tagLst>
</file>

<file path=ppt/tags/tag149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05797_2*m_h_i*1_1_1"/>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9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205797_2*m_h_i*1_1_2"/>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9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1"/>
  <p:tag name="KSO_WM_UNIT_ID" val="diagram20205797_2*m_h_i*1_1_1"/>
  <p:tag name="KSO_WM_TEMPLATE_CATEGORY" val="diagram"/>
  <p:tag name="KSO_WM_TEMPLATE_INDEX" val="20205797"/>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98.xml><?xml version="1.0" encoding="utf-8"?>
<p:tagLst xmlns:p="http://schemas.openxmlformats.org/presentationml/2006/main">
  <p:tag name="KSO_WM_BEAUTIFY_FLAG" val="#wm#"/>
  <p:tag name="KSO_WM_TEMPLATE_CATEGORY" val="diagram"/>
  <p:tag name="KSO_WM_TEMPLATE_INDEX" val="20213676"/>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LAYOUT_INFO" val="{&quot;backgroundInfo&quot;:[{&quot;bottom&quot;:0,&quot;bottomAbs&quot;:false,&quot;left&quot;:0,&quot;leftAbs&quot;:false,&quot;right&quot;:0,&quot;rightAbs&quot;:false,&quot;top&quot;:0,&quot;topAbs&quot;:false,&quot;type&quot;:&quot;general&quot;}],&quot;id&quot;:&quot;2020-12-09T19:46:28&quot;,&quot;maxSize&quot;:{&quot;size1&quot;:26.699999999999999},&quot;minSize&quot;:{&quot;size1&quot;:17.800000000000001},&quot;normalSize&quot;:{&quot;size1&quot;:17.800000000000001},&quot;subLayout&quot;:[{&quot;id&quot;:&quot;2020-12-09T19:46:28&quot;,&quot;margin&quot;:{&quot;bottom&quot;:0,&quot;left&quot;:1.6929999589920044,&quot;right&quot;:1.6929999589920044,&quot;top&quot;:1.6929999589920044},&quot;type&quot;:0},{&quot;id&quot;:&quot;2020-12-09T19:46:28&quot;,&quot;margin&quot;:{&quot;bottom&quot;:1.6929999589920044,&quot;left&quot;:1.6929999589920044,&quot;right&quot;:1.6929999589920044,&quot;top&quot;:0.84700000286102295},&quot;type&quot;:0}],&quot;type&quot;:0}"/>
  <p:tag name="KSO_WM_SLIDE_BACKGROUND" val="[&quot;general&quot;]"/>
  <p:tag name="KSO_WM_SLIDE_RATIO" val="1.777778"/>
  <p:tag name="KSO_WM_SLIDE_CAN_ADD_NAVIGATION" val="1"/>
  <p:tag name="KSO_WM_SLIDE_ID" val="diagram20213676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396"/>
  <p:tag name="KSO_WM_SLIDE_POSITION" val="48*48"/>
  <p:tag name="KSO_WM_TAG_VERSION" val="1.0"/>
  <p:tag name="KSO_WM_SLIDE_LAYOUT" val="a_d"/>
  <p:tag name="KSO_WM_SLIDE_LAYOUT_CNT" val="1_1"/>
  <p:tag name="KSO_WM_CHIP_FILLPROP" val="[[{&quot;text_align&quot;:&quot;lt&quot;,&quot;text_direction&quot;:&quot;horizontal&quot;,&quot;support_big_font&quot;:false,&quot;fill_id&quot;:&quot;fbc1d1c81b9c4bca8f09873cfc4ac6db&quot;,&quot;fill_align&quot;:&quot;lt&quot;,&quot;chip_types&quot;:[&quot;header&quot;]},{&quot;text_align&quot;:&quot;lt&quot;,&quot;text_direction&quot;:&quot;horizontal&quot;,&quot;support_big_font&quot;:false,&quot;fill_id&quot;:&quot;736496b0653343f1bfd4c6dc9c47e1b4&quot;,&quot;fill_align&quot;:&quot;lt&quot;,&quot;chip_types&quot;:[&quot;text&quot;]}],[{&quot;text_align&quot;:&quot;lt&quot;,&quot;text_direction&quot;:&quot;horizontal&quot;,&quot;support_big_font&quot;:false,&quot;fill_id&quot;:&quot;fbc1d1c81b9c4bca8f09873cfc4ac6db&quot;,&quot;fill_align&quot;:&quot;lt&quot;,&quot;chip_types&quot;:[&quot;header&quot;]},{&quot;text_align&quot;:&quot;lm&quot;,&quot;text_direction&quot;:&quot;horizontal&quot;,&quot;support_features&quot;:[&quot;collage&quot;,&quot;carousel&quot;],&quot;support_big_font&quot;:false,&quot;fill_id&quot;:&quot;736496b0653343f1bfd4c6dc9c47e1b4&quot;,&quot;fill_align&quot;:&quot;cm&quot;,&quot;chip_types&quot;:[&quot;diagram&quot;,&quot;pictext&quot;,&quot;picture&quot;,&quot;chart&quot;,&quot;table&quot;,&quot;video&quot;]}]]"/>
  <p:tag name="KSO_WM_CHIP_GROUPID" val="5f5ee1ca4d6848d78f644aec"/>
  <p:tag name="KSO_WM_CHIP_XID" val="5f696419553136823a5e6172"/>
  <p:tag name="FIXED_XID_TMP" val="5f5ee1ca4d6848d78f644aec"/>
  <p:tag name="KSO_WM_CHIP_DECFILLPROP" val="[]"/>
  <p:tag name="KSO_WM_SLIDE_BK_DARK_LIGHT" val="2"/>
  <p:tag name="KSO_WM_SLIDE_BACKGROUND_TYPE" val="general"/>
  <p:tag name="KSO_WM_SLIDE_SUPPORT_FEATURE_TYPE" val="3"/>
  <p:tag name="KSO_WM_TEMPLATE_ASSEMBLE_XID" val="5fd0b9141fa9d42129dd4ca5"/>
  <p:tag name="KSO_WM_TEMPLATE_ASSEMBLE_GROUPID" val="5fd0b9141fa9d42129dd4ca5"/>
</p:tagLst>
</file>

<file path=ppt/tags/tag1499.xml><?xml version="1.0" encoding="utf-8"?>
<p:tagLst xmlns:p="http://schemas.openxmlformats.org/presentationml/2006/main">
  <p:tag name="KSO_WM_UNIT_ISCONTENTSTITLE" val="0"/>
  <p:tag name="KSO_WM_UNIT_ISNUMDGMTITLE" val="0"/>
  <p:tag name="KSO_WM_UNIT_NOCLEAR" val="0"/>
  <p:tag name="KSO_WM_UNIT_VALUE" val="22"/>
  <p:tag name="KSO_WM_UNIT_HIGHLIGHT" val="0"/>
  <p:tag name="KSO_WM_UNIT_COMPATIBLE" val="0"/>
  <p:tag name="KSO_WM_UNIT_DIAGRAM_ISNUMVISUAL" val="0"/>
  <p:tag name="KSO_WM_UNIT_DIAGRAM_ISREFERUNIT" val="0"/>
  <p:tag name="KSO_WM_UNIT_TYPE" val="a"/>
  <p:tag name="KSO_WM_UNIT_INDEX" val="1"/>
  <p:tag name="KSO_WM_UNIT_ID" val="diagram20208617_1*a*1"/>
  <p:tag name="KSO_WM_TEMPLATE_CATEGORY" val="diagram"/>
  <p:tag name="KSO_WM_TEMPLATE_INDEX" val="20208617"/>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3f3b8375210a476692ca47b5274cbda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5699587ec80848a0b0571eaffbb3741e"/>
  <p:tag name="KSO_WM_UNIT_TEXT_FILL_FORE_SCHEMECOLOR_INDEX_BRIGHTNESS" val="0"/>
  <p:tag name="KSO_WM_UNIT_TEXT_FILL_FORE_SCHEMECOLOR_INDEX" val="13"/>
  <p:tag name="KSO_WM_UNIT_TEXT_FILL_TYPE" val="1"/>
  <p:tag name="KSO_WM_TEMPLATE_ASSEMBLE_XID" val="5fd0a5111fa9d42129dcdd84"/>
  <p:tag name="KSO_WM_TEMPLATE_ASSEMBLE_GROUPID" val="5fd0a5111fa9d42129dcdd84"/>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617_1*i*1"/>
  <p:tag name="KSO_WM_TEMPLATE_CATEGORY" val="diagram"/>
  <p:tag name="KSO_WM_TEMPLATE_INDEX" val="20208617"/>
  <p:tag name="KSO_WM_UNIT_LAYERLEVEL" val="1"/>
  <p:tag name="KSO_WM_TAG_VERSION" val="1.0"/>
  <p:tag name="KSO_WM_BEAUTIFY_FLAG" val="#wm#"/>
  <p:tag name="KSO_WM_UNIT_BLOCK" val="0"/>
  <p:tag name="KSO_WM_UNIT_SM_LIMIT_TYPE" val="2"/>
  <p:tag name="KSO_WM_UNIT_DECORATE_INFO" val="{&quot;DecorateInfoH&quot;:{&quot;IsAbs&quot;:true},&quot;DecorateInfoW&quot;:{&quot;IsAbs&quot;:true},&quot;DecorateInfoX&quot;:{&quot;IsAbs&quot;:true,&quot;Pos&quot;:1},&quot;DecorateInfoY&quot;:{&quot;IsAbs&quot;:true,&quot;Pos&quot;:1},&quot;ReferentInfo&quot;:{&quot;Id&quot;:&quot;af42a80b24d84eccb39ee6f4358a51c3&quot;,&quot;X&quot;:{&quot;Pos&quot;:1},&quot;Y&quot;:{&quot;Pos&quot;:1}},&quot;whChangeMode&quot;:0}"/>
  <p:tag name="KSO_WM_UNIT_PLACING_PICTURE_MD4" val="0"/>
  <p:tag name="KSO_WM_UNIT_DEC_AREA_ID" val="98826d5bfb404673ae60208aee5be92d"/>
  <p:tag name="KSO_WM_CHIP_GROUPID" val="5ef20ba6a491bb0086638aec"/>
  <p:tag name="KSO_WM_CHIP_XID" val="5ef20ba6a491bb0086638aed"/>
  <p:tag name="KSO_WM_UNIT_FILL_FORE_SCHEMECOLOR_INDEX_BRIGHTNESS" val="0"/>
  <p:tag name="KSO_WM_UNIT_FILL_FORE_SCHEMECOLOR_INDEX" val="14"/>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 name="KSO_WM_UNIT_VALUE" val="867"/>
  <p:tag name="KSO_WM_TEMPLATE_ASSEMBLE_XID" val="5fd0a5111fa9d42129dcdd84"/>
  <p:tag name="KSO_WM_TEMPLATE_ASSEMBLE_GROUPID" val="5fd0a5111fa9d42129dcdd84"/>
</p:tagLst>
</file>

<file path=ppt/tags/tag150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617_1*f*1"/>
  <p:tag name="KSO_WM_TEMPLATE_CATEGORY" val="diagram"/>
  <p:tag name="KSO_WM_TEMPLATE_INDEX" val="20208617"/>
  <p:tag name="KSO_WM_UNIT_LAYERLEVEL" val="1"/>
  <p:tag name="KSO_WM_TAG_VERSION" val="1.0"/>
  <p:tag name="KSO_WM_BEAUTIFY_FLAG" val="#wm#"/>
  <p:tag name="KSO_WM_UNIT_DEFAULT_FONT" val="14;20;2"/>
  <p:tag name="KSO_WM_UNIT_BLOCK" val="0"/>
  <p:tag name="KSO_WM_UNIT_VALUE" val="342"/>
  <p:tag name="KSO_WM_UNIT_SHOW_EDIT_AREA_INDICATION" val="1"/>
  <p:tag name="KSO_WM_CHIP_GROUPID" val="5e6b05596848fb12bee65ac8"/>
  <p:tag name="KSO_WM_CHIP_XID" val="5e6b05596848fb12bee65aca"/>
  <p:tag name="KSO_WM_UNIT_DEC_AREA_ID" val="af42a80b24d84eccb39ee6f4358a51c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cb8d19f67774b14a2dc0c0248b647a6"/>
  <p:tag name="KSO_WM_UNIT_TEXT_FILL_FORE_SCHEMECOLOR_INDEX_BRIGHTNESS" val="0.25"/>
  <p:tag name="KSO_WM_UNIT_TEXT_FILL_FORE_SCHEMECOLOR_INDEX" val="13"/>
  <p:tag name="KSO_WM_UNIT_TEXT_FILL_TYPE" val="1"/>
  <p:tag name="KSO_WM_TEMPLATE_ASSEMBLE_XID" val="5fd0a5111fa9d42129dcdd84"/>
  <p:tag name="KSO_WM_TEMPLATE_ASSEMBLE_GROUPID" val="5fd0a5111fa9d42129dcdd84"/>
</p:tagLst>
</file>

<file path=ppt/tags/tag1502.xml><?xml version="1.0" encoding="utf-8"?>
<p:tagLst xmlns:p="http://schemas.openxmlformats.org/presentationml/2006/main">
  <p:tag name="KSO_WM_SLIDE_ID" val="diagram20208617_1"/>
  <p:tag name="KSO_WM_TEMPLATE_SUBCATEGORY" val="21"/>
  <p:tag name="KSO_WM_SLIDE_ITEM_CNT" val="0"/>
  <p:tag name="KSO_WM_SLIDE_INDEX" val="1"/>
  <p:tag name="KSO_WM_TAG_VERSION" val="1.0"/>
  <p:tag name="KSO_WM_BEAUTIFY_FLAG" val="#wm#"/>
  <p:tag name="KSO_WM_TEMPLATE_CATEGORY" val="diagram"/>
  <p:tag name="KSO_WM_TEMPLATE_INDEX" val="20208617"/>
  <p:tag name="KSO_WM_SLIDE_LAYOUT" val="a_f"/>
  <p:tag name="KSO_WM_SLIDE_LAYOUT_CNT" val="1_1"/>
  <p:tag name="KSO_WM_SLIDE_TYPE" val="text"/>
  <p:tag name="KSO_WM_SLIDE_SUBTYPE" val="pureTxt"/>
  <p:tag name="KSO_WM_SLIDE_SIZE" val="816*408"/>
  <p:tag name="KSO_WM_SLIDE_POSITION" val="72*60"/>
  <p:tag name="KSO_WM_TEMPLATE_MASTER_TYPE" val="0"/>
  <p:tag name="KSO_WM_TEMPLATE_COLOR_TYPE" val="1"/>
  <p:tag name="KSO_WM_SLIDE_CAN_ADD_NAVIGATION" val="1"/>
  <p:tag name="KSO_WM_SLIDE_BACKGROUND" val="[&quot;general&quot;]"/>
  <p:tag name="KSO_WM_SLIDE_RATIO" val="1.777778"/>
  <p:tag name="KSO_WM_SLIDE_LAYOUT_INFO" val="{&quot;backgroundInfo&quot;:[{&quot;bottom&quot;:0,&quot;bottomAbs&quot;:false,&quot;left&quot;:0,&quot;leftAbs&quot;:false,&quot;right&quot;:0,&quot;rightAbs&quot;:false,&quot;top&quot;:0,&quot;topAbs&quot;:false,&quot;type&quot;:&quot;general&quot;}],&quot;id&quot;:&quot;2020-12-09T18:21:05&quot;,&quot;maxSize&quot;:{&quot;size1&quot;:22.199999999999999},&quot;minSize&quot;:{&quot;size1&quot;:20},&quot;normalSize&quot;:{&quot;size1&quot;:20.000185185185181},&quot;subLayout&quot;:[{&quot;id&quot;:&quot;2020-12-09T18:21:05&quot;,&quot;margin&quot;:{&quot;bottom&quot;:0.026000002399086952,&quot;left&quot;:2.5399999618530273,&quot;right&quot;:2.5399999618530273,&quot;top&quot;:1.6929999589920044},&quot;type&quot;:0},{&quot;id&quot;:&quot;2020-12-09T18:21:05&quot;,&quot;margin&quot;:{&quot;bottom&quot;:2.5399999618530273,&quot;left&quot;:3.3870000839233398,&quot;right&quot;:3.3859999179840088,&quot;top&quot;:1.6929999589920044},&quot;type&quot;:0}],&quot;type&quot;:0}"/>
  <p:tag name="KSO_WM_CHIP_INFOS" val="{&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FILLPROP" val="[[{&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cm&quot;,&quot;text_direction&quot;:&quot;horizontal&quot;,&quot;chip_types&quot;:[&quot;diagram&quot;,&quot;pictext&quot;,&quot;picture&quot;,&quot;chart&quot;,&quot;table&quot;,&quot;video&quot;],&quot;support_features&quot;:[&quot;collage&quot;,&quot;carousel&quot;]}],[{&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lm&quot;,&quot;text_direction&quot;:&quot;horizontal&quot;,&quot;chip_types&quot;:[&quot;text&quot;]}]]"/>
  <p:tag name="KSO_WM_CHIP_XID" val="5ef20ba6a491bb0086638aed"/>
  <p:tag name="KSO_WM_CHIP_GROUPID" val="5ef20ba6a491bb0086638aec"/>
  <p:tag name="KSO_WM_SLIDE_BK_DARK_LIGHT" val="2"/>
  <p:tag name="KSO_WM_SLIDE_BACKGROUND_TYPE" val="general"/>
  <p:tag name="KSO_WM_SLIDE_SUPPORT_FEATURE_TYPE" val="0"/>
  <p:tag name="KSO_WM_TEMPLATE_ASSEMBLE_XID" val="5fd0a5111fa9d42129dcdd84"/>
  <p:tag name="KSO_WM_TEMPLATE_ASSEMBLE_GROUPID" val="5fd0a5111fa9d42129dcdd84"/>
</p:tagLst>
</file>

<file path=ppt/tags/tag15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609_1*i*1"/>
  <p:tag name="KSO_WM_TEMPLATE_CATEGORY" val="diagram"/>
  <p:tag name="KSO_WM_TEMPLATE_INDEX" val="20208609"/>
  <p:tag name="KSO_WM_UNIT_LAYERLEVEL" val="1"/>
  <p:tag name="KSO_WM_TAG_VERSION" val="1.0"/>
  <p:tag name="KSO_WM_BEAUTIFY_FLAG" val="#wm#"/>
  <p:tag name="KSO_WM_UNIT_BLOCK" val="0"/>
  <p:tag name="KSO_WM_UNIT_SM_LIMIT_TYPE" val="1"/>
  <p:tag name="KSO_WM_UNIT_DEC_AREA_ID" val="57dadeb95ab44bae952665e5e2adc445"/>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 name="KSO_WM_UNIT_VALUE" val="12"/>
  <p:tag name="KSO_WM_TEMPLATE_ASSEMBLE_XID" val="5fd0a51a1fa9d42129dcdd86"/>
  <p:tag name="KSO_WM_TEMPLATE_ASSEMBLE_GROUPID" val="5fd0a51a1fa9d42129dcdd86"/>
</p:tagLst>
</file>

<file path=ppt/tags/tag15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8609_1*i*2"/>
  <p:tag name="KSO_WM_TEMPLATE_CATEGORY" val="diagram"/>
  <p:tag name="KSO_WM_TEMPLATE_INDEX" val="20208609"/>
  <p:tag name="KSO_WM_UNIT_LAYERLEVEL" val="1"/>
  <p:tag name="KSO_WM_TAG_VERSION" val="1.0"/>
  <p:tag name="KSO_WM_BEAUTIFY_FLAG" val="#wm#"/>
  <p:tag name="KSO_WM_UNIT_BLOCK" val="0"/>
  <p:tag name="KSO_WM_UNIT_SM_LIMIT_TYPE" val="1"/>
  <p:tag name="KSO_WM_UNIT_DEC_AREA_ID" val="5ed7bbdef93b417f8597839bfceeb682"/>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112"/>
  <p:tag name="KSO_WM_TEMPLATE_ASSEMBLE_XID" val="5fd0a51a1fa9d42129dcdd86"/>
  <p:tag name="KSO_WM_TEMPLATE_ASSEMBLE_GROUPID" val="5fd0a51a1fa9d42129dcdd86"/>
</p:tagLst>
</file>

<file path=ppt/tags/tag15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8609_1*i*3"/>
  <p:tag name="KSO_WM_TEMPLATE_CATEGORY" val="diagram"/>
  <p:tag name="KSO_WM_TEMPLATE_INDEX" val="20208609"/>
  <p:tag name="KSO_WM_UNIT_LAYERLEVEL" val="1"/>
  <p:tag name="KSO_WM_TAG_VERSION" val="1.0"/>
  <p:tag name="KSO_WM_BEAUTIFY_FLAG" val="#wm#"/>
  <p:tag name="KSO_WM_UNIT_BLOCK" val="0"/>
  <p:tag name="KSO_WM_UNIT_SM_LIMIT_TYPE" val="1"/>
  <p:tag name="KSO_WM_UNIT_DEC_AREA_ID" val="9365081e87b648178ddc3d515a88a6a5"/>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300"/>
  <p:tag name="KSO_WM_TEMPLATE_ASSEMBLE_XID" val="5fd0a51a1fa9d42129dcdd86"/>
  <p:tag name="KSO_WM_TEMPLATE_ASSEMBLE_GROUPID" val="5fd0a51a1fa9d42129dcdd86"/>
</p:tagLst>
</file>

<file path=ppt/tags/tag15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8609_1*i*4"/>
  <p:tag name="KSO_WM_TEMPLATE_CATEGORY" val="diagram"/>
  <p:tag name="KSO_WM_TEMPLATE_INDEX" val="20208609"/>
  <p:tag name="KSO_WM_UNIT_LAYERLEVEL" val="1"/>
  <p:tag name="KSO_WM_TAG_VERSION" val="1.0"/>
  <p:tag name="KSO_WM_BEAUTIFY_FLAG" val="#wm#"/>
  <p:tag name="KSO_WM_UNIT_BLOCK" val="0"/>
  <p:tag name="KSO_WM_UNIT_SM_LIMIT_TYPE" val="1"/>
  <p:tag name="KSO_WM_UNIT_DEC_AREA_ID" val="9d348e14170f4fda9a6f5f3d4ad90c62"/>
  <p:tag name="KSO_WM_UNIT_DECORATE_INFO" val="{&quot;ReferentInfo&quot;:{&quot;Id&quot;:&quot;slide&quot;,&quot;X&quot;:{&quot;Pos&quot;:1},&quot;Y&quot;:{&quot;Pos&quot;:1}},&quot;DecorateInfoX&quot;:{&quot;Pos&quot;:1,&quot;IsAbs&quot;:false},&quot;DecorateInfoY&quot;:{&quot;Pos&quot;:1,&quot;IsAbs&quot;:false},&quot;DecorateInfoW&quot;:{&quot;IsAbs&quot;:true},&quot;DecorateInfoH&quot;:{&quot;IsAbs&quot;:true},&quot;whChangeMode&quot;:0}"/>
  <p:tag name="KSO_WM_CHIP_GROUPID" val="5ef20bd7a491bb0086638afb"/>
  <p:tag name="KSO_WM_CHIP_XID" val="5ef20bd7a491bb0086638afc"/>
  <p:tag name="KSO_WM_TEMPLATE_ASSEMBLE_XID" val="5fd0a51a1fa9d42129dcdd86"/>
  <p:tag name="KSO_WM_TEMPLATE_ASSEMBLE_GROUPID" val="5fd0a51a1fa9d42129dcdd86"/>
</p:tagLst>
</file>

<file path=ppt/tags/tag15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8609_1*i*5"/>
  <p:tag name="KSO_WM_TEMPLATE_CATEGORY" val="diagram"/>
  <p:tag name="KSO_WM_TEMPLATE_INDEX" val="20208609"/>
  <p:tag name="KSO_WM_UNIT_LAYERLEVEL" val="1"/>
  <p:tag name="KSO_WM_TAG_VERSION" val="1.0"/>
  <p:tag name="KSO_WM_BEAUTIFY_FLAG" val="#wm#"/>
  <p:tag name="KSO_WM_UNIT_SM_LIMIT_TYPE" val="1"/>
  <p:tag name="KSO_WM_CHIP_GROUPID" val="5ef20bd7a491bb0086638afb"/>
  <p:tag name="KSO_WM_CHIP_XID" val="5ef20bd7a491bb0086638afc"/>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51a1fa9d42129dcdd86"/>
  <p:tag name="KSO_WM_TEMPLATE_ASSEMBLE_GROUPID" val="5fd0a51a1fa9d42129dcdd86"/>
</p:tagLst>
</file>

<file path=ppt/tags/tag15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8609_1*i*6"/>
  <p:tag name="KSO_WM_TEMPLATE_CATEGORY" val="diagram"/>
  <p:tag name="KSO_WM_TEMPLATE_INDEX" val="20208609"/>
  <p:tag name="KSO_WM_UNIT_LAYERLEVEL" val="1"/>
  <p:tag name="KSO_WM_TAG_VERSION" val="1.0"/>
  <p:tag name="KSO_WM_BEAUTIFY_FLAG" val="#wm#"/>
  <p:tag name="KSO_WM_UNIT_SM_LIMIT_TYPE" val="1"/>
  <p:tag name="KSO_WM_CHIP_GROUPID" val="5ef20bd7a491bb0086638afb"/>
  <p:tag name="KSO_WM_CHIP_XID" val="5ef20bd7a491bb0086638afc"/>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51a1fa9d42129dcdd86"/>
  <p:tag name="KSO_WM_TEMPLATE_ASSEMBLE_GROUPID" val="5fd0a51a1fa9d42129dcdd86"/>
</p:tagLst>
</file>

<file path=ppt/tags/tag15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8609_1*i*7"/>
  <p:tag name="KSO_WM_TEMPLATE_CATEGORY" val="diagram"/>
  <p:tag name="KSO_WM_TEMPLATE_INDEX" val="20208609"/>
  <p:tag name="KSO_WM_UNIT_LAYERLEVEL" val="1"/>
  <p:tag name="KSO_WM_TAG_VERSION" val="1.0"/>
  <p:tag name="KSO_WM_BEAUTIFY_FLAG" val="#wm#"/>
  <p:tag name="KSO_WM_UNIT_BLOCK" val="0"/>
  <p:tag name="KSO_WM_UNIT_SM_LIMIT_TYPE" val="1"/>
  <p:tag name="KSO_WM_UNIT_DEC_AREA_ID" val="c441230aa17b467882c9a069d83bb114"/>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112"/>
  <p:tag name="KSO_WM_TEMPLATE_ASSEMBLE_XID" val="5fd0a51a1fa9d42129dcdd86"/>
  <p:tag name="KSO_WM_TEMPLATE_ASSEMBLE_GROUPID" val="5fd0a51a1fa9d42129dcdd86"/>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10.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8609_1*a*1"/>
  <p:tag name="KSO_WM_TEMPLATE_CATEGORY" val="diagram"/>
  <p:tag name="KSO_WM_TEMPLATE_INDEX" val="20208609"/>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1834800cc80c48a6a04ec5804769ad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247443a86424c3b813d3dc3842ff905"/>
  <p:tag name="KSO_WM_UNIT_TEXT_FILL_FORE_SCHEMECOLOR_INDEX_BRIGHTNESS" val="0"/>
  <p:tag name="KSO_WM_UNIT_TEXT_FILL_FORE_SCHEMECOLOR_INDEX" val="13"/>
  <p:tag name="KSO_WM_UNIT_TEXT_FILL_TYPE" val="1"/>
  <p:tag name="KSO_WM_TEMPLATE_ASSEMBLE_XID" val="5fd0a51a1fa9d42129dcdd86"/>
  <p:tag name="KSO_WM_TEMPLATE_ASSEMBLE_GROUPID" val="5fd0a51a1fa9d42129dcdd86"/>
</p:tagLst>
</file>

<file path=ppt/tags/tag151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609_1*f*1"/>
  <p:tag name="KSO_WM_TEMPLATE_CATEGORY" val="diagram"/>
  <p:tag name="KSO_WM_TEMPLATE_INDEX" val="20208609"/>
  <p:tag name="KSO_WM_UNIT_LAYERLEVEL" val="1"/>
  <p:tag name="KSO_WM_TAG_VERSION" val="1.0"/>
  <p:tag name="KSO_WM_BEAUTIFY_FLAG" val="#wm#"/>
  <p:tag name="KSO_WM_UNIT_DEFAULT_FONT" val="14;20;2"/>
  <p:tag name="KSO_WM_UNIT_BLOCK" val="0"/>
  <p:tag name="KSO_WM_UNIT_VALUE" val="238"/>
  <p:tag name="KSO_WM_UNIT_SHOW_EDIT_AREA_INDICATION" val="1"/>
  <p:tag name="KSO_WM_CHIP_GROUPID" val="5e6b05596848fb12bee65ac8"/>
  <p:tag name="KSO_WM_CHIP_XID" val="5e6b05596848fb12bee65aca"/>
  <p:tag name="KSO_WM_UNIT_DEC_AREA_ID" val="4ac8f81d0e30402a82c87fec8a2a6a3c"/>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a43f7a9394f455c9494bc9882bad942"/>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a51a1fa9d42129dcdd86"/>
  <p:tag name="KSO_WM_TEMPLATE_ASSEMBLE_GROUPID" val="5fd0a51a1fa9d42129dcdd86"/>
</p:tagLst>
</file>

<file path=ppt/tags/tag1512.xml><?xml version="1.0" encoding="utf-8"?>
<p:tagLst xmlns:p="http://schemas.openxmlformats.org/presentationml/2006/main">
  <p:tag name="KSO_WM_SLIDE_ID" val="diagram20208609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540"/>
  <p:tag name="KSO_WM_SLIDE_POSITION" val="0*0"/>
  <p:tag name="KSO_WM_TAG_VERSION" val="1.0"/>
  <p:tag name="KSO_WM_BEAUTIFY_FLAG" val="#wm#"/>
  <p:tag name="KSO_WM_TEMPLATE_CATEGORY" val="diagram"/>
  <p:tag name="KSO_WM_TEMPLATE_INDEX" val="20208609"/>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18:21:14&quot;,&quot;maxSize&quot;:{&quot;size1&quot;:31.100000000000001},&quot;minSize&quot;:{&quot;size1&quot;:26.699999999999999},&quot;normalSize&quot;:{&quot;size1&quot;:26.700185185185187},&quot;subLayout&quot;:[{&quot;id&quot;:&quot;2020-12-09T18:21:14&quot;,&quot;margin&quot;:{&quot;bottom&quot;:0.026000002399086952,&quot;left&quot;:5.0799999237060547,&quot;right&quot;:6.7729997634887695,&quot;top&quot;:2.9630000591278076},&quot;type&quot;:0},{&quot;id&quot;:&quot;2020-12-09T18:21:14&quot;,&quot;margin&quot;:{&quot;bottom&quot;:4.2329998016357422,&quot;left&quot;:5.0799999237060547,&quot;right&quot;:4.6560001373291016,&quot;top&quot;:0.84700000286102295},&quot;type&quot;:0}],&quot;type&quot;:0}"/>
  <p:tag name="KSO_WM_SLIDE_BACKGROUND" val="[&quot;general&quot;]"/>
  <p:tag name="KSO_WM_SLIDE_RATIO" val="1.777778"/>
  <p:tag name="KSO_WM_CHIP_INFOS" val="{&quot;type&quot;:0,&quot;layout_type&quot;:&quot;topbottom&quot;,&quot;layout_feature&quot;:2,&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false,&quot;fill_id&quot;:&quot;c4c25ca0ca5c40f185466383f79d5c7d&quot;,&quot;fill_align&quot;:&quot;lm&quot;,&quot;chip_types&quot;:[&quot;header&quot;]},{&quot;text_align&quot;:&quot;lm&quot;,&quot;text_direction&quot;:&quot;horizontal&quot;,&quot;support_big_font&quot;:false,&quot;fill_id&quot;:&quot;d48b62735a09469bb829c88fb0d6fc75&quot;,&quot;fill_align&quot;:&quot;lm&quot;,&quot;chip_types&quot;:[&quot;diagram&quot;,&quot;pictext&quot;,&quot;text&quot;,&quot;picture&quot;,&quot;chart&quot;,&quot;table&quot;,&quot;video&quot;]}]]"/>
  <p:tag name="KSO_WM_SLIDE_CAN_ADD_NAVIGATION" val="1"/>
  <p:tag name="KSO_WM_CHIP_XID" val="5ef20bd7a491bb0086638afc"/>
  <p:tag name="KSO_WM_CHIP_DECFILLPROP" val="[]"/>
  <p:tag name="KSO_WM_CHIP_GROUPID" val="5ef20bd7a491bb0086638afb"/>
  <p:tag name="KSO_WM_SLIDE_BK_DARK_LIGHT" val="2"/>
  <p:tag name="KSO_WM_SLIDE_BACKGROUND_TYPE" val="general"/>
  <p:tag name="KSO_WM_SLIDE_SUPPORT_FEATURE_TYPE" val="0"/>
  <p:tag name="KSO_WM_TEMPLATE_ASSEMBLE_XID" val="5fd0a51a1fa9d42129dcdd86"/>
  <p:tag name="KSO_WM_TEMPLATE_ASSEMBLE_GROUPID" val="5fd0a51a1fa9d42129dcdd86"/>
</p:tagLst>
</file>

<file path=ppt/tags/tag1513.xml><?xml version="1.0" encoding="utf-8"?>
<p:tagLst xmlns:p="http://schemas.openxmlformats.org/presentationml/2006/main">
  <p:tag name="KSO_WM_UNIT_ISCONTENTSTITLE" val="0"/>
  <p:tag name="KSO_WM_UNIT_ISNUMDGMTITLE" val="0"/>
  <p:tag name="KSO_WM_UNIT_NOCLEAR" val="0"/>
  <p:tag name="KSO_WM_UNIT_VALUE" val="27"/>
  <p:tag name="KSO_WM_UNIT_HIGHLIGHT" val="0"/>
  <p:tag name="KSO_WM_UNIT_COMPATIBLE" val="0"/>
  <p:tag name="KSO_WM_UNIT_DIAGRAM_ISNUMVISUAL" val="0"/>
  <p:tag name="KSO_WM_UNIT_DIAGRAM_ISREFERUNIT" val="0"/>
  <p:tag name="KSO_WM_UNIT_TYPE" val="a"/>
  <p:tag name="KSO_WM_UNIT_INDEX" val="1"/>
  <p:tag name="KSO_WM_UNIT_ID" val="diagram20213114_1*a*1"/>
  <p:tag name="KSO_WM_TEMPLATE_CATEGORY" val="diagram"/>
  <p:tag name="KSO_WM_TEMPLATE_INDEX" val="20213114"/>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37cc0f970c9246af8d08f08579a1e30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t&quot;,&quot;fill_mode&quot;:&quot;full&quot;,&quot;sacle_strategy&quot;:&quot;smart&quot;}"/>
  <p:tag name="KSO_WM_ASSEMBLE_CHIP_INDEX" val="35579130f4854691b87af7399c70de00"/>
  <p:tag name="KSO_WM_UNIT_TEXT_FILL_FORE_SCHEMECOLOR_INDEX_BRIGHTNESS" val="0"/>
  <p:tag name="KSO_WM_UNIT_TEXT_FILL_FORE_SCHEMECOLOR_INDEX" val="13"/>
  <p:tag name="KSO_WM_UNIT_TEXT_FILL_TYPE" val="1"/>
  <p:tag name="KSO_WM_TEMPLATE_ASSEMBLE_XID" val="5fd0c1421fa9d42129dd61a8"/>
  <p:tag name="KSO_WM_TEMPLATE_ASSEMBLE_GROUPID" val="5fd0c1421fa9d42129dd61a8"/>
</p:tagLst>
</file>

<file path=ppt/tags/tag1514.xml><?xml version="1.0" encoding="utf-8"?>
<p:tagLst xmlns:p="http://schemas.openxmlformats.org/presentationml/2006/main">
  <p:tag name="KSO_WM_UNIT_VALUE" val="1269*1227"/>
  <p:tag name="KSO_WM_UNIT_HIGHLIGHT" val="0"/>
  <p:tag name="KSO_WM_UNIT_COMPATIBLE" val="1"/>
  <p:tag name="KSO_WM_UNIT_DIAGRAM_ISNUMVISUAL" val="0"/>
  <p:tag name="KSO_WM_UNIT_DIAGRAM_ISREFERUNIT" val="0"/>
  <p:tag name="KSO_WM_UNIT_TYPE" val="d"/>
  <p:tag name="KSO_WM_UNIT_INDEX" val="1"/>
  <p:tag name="KSO_WM_UNIT_ID" val="diagram20213114_1*d*1"/>
  <p:tag name="KSO_WM_TEMPLATE_CATEGORY" val="diagram"/>
  <p:tag name="KSO_WM_TEMPLATE_INDEX" val="20213114"/>
  <p:tag name="KSO_WM_UNIT_LAYERLEVEL" val="1"/>
  <p:tag name="KSO_WM_TAG_VERSION" val="1.0"/>
  <p:tag name="KSO_WM_BEAUTIFY_FLAG" val="#wm#"/>
  <p:tag name="KSO_WM_CHIP_GROUPID" val="5e7310da9a230a26b9e88a19"/>
  <p:tag name="KSO_WM_CHIP_XID" val="5e7310da9a230a26b9e88a1a"/>
  <p:tag name="KSO_WM_UNIT_DEC_AREA_ID" val="6abf7609304c4f068c895ce72ed72b09"/>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rm&quot;,&quot;fill_mode&quot;:&quot;full&quot;,&quot;sacle_strategy&quot;:&quot;smart&quot;}"/>
  <p:tag name="KSO_WM_ASSEMBLE_CHIP_INDEX" val="4ecdba26781644d0a76aa9ac9ba68d94"/>
  <p:tag name="KSO_WM_UNIT_PLACING_PICTURE" val="4ecdba26781644d0a76aa9ac9ba68d94"/>
  <p:tag name="KSO_WM_UNIT_SUPPORT_UNIT_TYPE" val="[&quot;d&quot;,&quot;α&quot;,&quot;β&quot;,&quot;θ&quot;]"/>
  <p:tag name="KSO_WM_TEMPLATE_ASSEMBLE_XID" val="5fd0c1421fa9d42129dd61a8"/>
  <p:tag name="KSO_WM_TEMPLATE_ASSEMBLE_GROUPID" val="5fd0c1421fa9d42129dd61a8"/>
</p:tagLst>
</file>

<file path=ppt/tags/tag151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114_1*f*1"/>
  <p:tag name="KSO_WM_TEMPLATE_CATEGORY" val="diagram"/>
  <p:tag name="KSO_WM_TEMPLATE_INDEX" val="20213114"/>
  <p:tag name="KSO_WM_UNIT_LAYERLEVEL" val="1"/>
  <p:tag name="KSO_WM_TAG_VERSION" val="1.0"/>
  <p:tag name="KSO_WM_BEAUTIFY_FLAG" val="#wm#"/>
  <p:tag name="KSO_WM_UNIT_DEFAULT_FONT" val="14;20;2"/>
  <p:tag name="KSO_WM_UNIT_BLOCK" val="0"/>
  <p:tag name="KSO_WM_UNIT_VALUE" val="80"/>
  <p:tag name="KSO_WM_UNIT_SHOW_EDIT_AREA_INDICATION" val="1"/>
  <p:tag name="KSO_WM_CHIP_GROUPID" val="5e6b05596848fb12bee65ac8"/>
  <p:tag name="KSO_WM_CHIP_XID" val="5e6b05596848fb12bee65aca"/>
  <p:tag name="KSO_WM_UNIT_DEC_AREA_ID" val="f5991b2434864d7a8780beb3cca1efe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0e20f4ac315d45ff950c21ad5ade0e32"/>
  <p:tag name="KSO_WM_UNIT_TEXT_FILL_FORE_SCHEMECOLOR_INDEX_BRIGHTNESS" val="0.25"/>
  <p:tag name="KSO_WM_UNIT_TEXT_FILL_FORE_SCHEMECOLOR_INDEX" val="13"/>
  <p:tag name="KSO_WM_UNIT_TEXT_FILL_TYPE" val="1"/>
  <p:tag name="KSO_WM_TEMPLATE_ASSEMBLE_XID" val="5fd0c1421fa9d42129dd61a8"/>
  <p:tag name="KSO_WM_TEMPLATE_ASSEMBLE_GROUPID" val="5fd0c1421fa9d42129dd61a8"/>
</p:tagLst>
</file>

<file path=ppt/tags/tag1516.xml><?xml version="1.0" encoding="utf-8"?>
<p:tagLst xmlns:p="http://schemas.openxmlformats.org/presentationml/2006/main">
  <p:tag name="KSO_WM_SLIDE_ID" val="diagram20213114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TAG_VERSION" val="1.0"/>
  <p:tag name="KSO_WM_BEAUTIFY_FLAG" val="#wm#"/>
  <p:tag name="KSO_WM_TEMPLATE_CATEGORY" val="diagram"/>
  <p:tag name="KSO_WM_TEMPLATE_INDEX" val="20213114"/>
  <p:tag name="KSO_WM_SLIDE_LAYOUT" val="a_d_f"/>
  <p:tag name="KSO_WM_SLIDE_LAYOUT_CNT" val="1_1_1"/>
  <p:tag name="KSO_WM_TEMPLATE_THUMBS_INDEX" val="1、4、7、12、13、14、15、16、17、18、20、24、25、28、33、36、40、43、44"/>
  <p:tag name="KSO_WM_SLIDE_SIZE" val="864*444"/>
  <p:tag name="KSO_WM_SLIDE_POSITION" val="48*48"/>
  <p:tag name="KSO_WM_SLIDE_LAYOUT_INFO" val="{&quot;backgroundInfo&quot;:[{&quot;bottom&quot;:0,&quot;bottomAbs&quot;:false,&quot;left&quot;:0,&quot;leftAbs&quot;:false,&quot;right&quot;:0,&quot;rightAbs&quot;:false,&quot;top&quot;:0,&quot;topAbs&quot;:false,&quot;type&quot;:&quot;general&quot;}],&quot;id&quot;:&quot;2020-12-09T20:21:23&quot;,&quot;maxSize&quot;:{&quot;size1&quot;:31.100875261094835},&quot;minSize&quot;:{&quot;size1&quot;:22.200875261094833},&quot;normalSize&quot;:{&quot;size1&quot;:22.200875261094833},&quot;subLayout&quot;:[{&quot;id&quot;:&quot;2020-12-09T20:21:23&quot;,&quot;margin&quot;:{&quot;bottom&quot;:0.21199998259544373,&quot;left&quot;:1.6929999589920044,&quot;right&quot;:1.6929999589920044,&quot;top&quot;:1.6929999589920044},&quot;type&quot;:0},{&quot;direction&quot;:1,&quot;id&quot;:&quot;2020-12-09T20:21:23&quot;,&quot;maxSize&quot;:{&quot;size1&quot;:68.799688466389966},&quot;minSize&quot;:{&quot;size1&quot;:42.599688466389978},&quot;normalSize&quot;:{&quot;size1&quot;:55.099688466389978},&quot;subLayout&quot;:[{&quot;id&quot;:&quot;2020-12-09T20:21:23&quot;,&quot;margin&quot;:{&quot;bottom&quot;:1.6929999589920044,&quot;left&quot;:1.7280000448226929,&quot;right&quot;:0.42300000786781311,&quot;top&quot;:0.42300000786781311},&quot;type&quot;:0},{&quot;id&quot;:&quot;2020-12-09T20:21:23&quot;,&quot;margin&quot;:{&quot;bottom&quot;:1.6929999589920044,&quot;left&quot;:1.246999979019165,&quot;right&quot;:1.6929999589920044,&quot;top&quot;:0.42300000786781311},&quot;type&quot;:0}],&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96763553136823a5e6245"/>
  <p:tag name="KSO_WM_CHIP_FILLPROP" val="[[{&quot;text_align&quot;:&quot;ct&quot;,&quot;text_direction&quot;:&quot;horizontal&quot;,&quot;support_big_font&quot;:false,&quot;fill_id&quot;:&quot;722accd572074b41a2d4cf8c733c9957&quot;,&quot;fill_align&quot;:&quot;ct&quot;,&quot;chip_types&quot;:[&quot;header&quot;]},{&quot;text_align&quot;:&quot;lm&quot;,&quot;text_direction&quot;:&quot;horizontal&quot;,&quot;support_big_font&quot;:false,&quot;fill_id&quot;:&quot;d4c8b688481a430e9bb4325f2fa7c0f6&quot;,&quot;fill_align&quot;:&quot;rm&quot;,&quot;chip_types&quot;:[&quot;pictext&quot;,&quot;picture&quot;,&quot;chart&quot;,&quot;table&quot;,&quot;video&quot;]},{&quot;text_align&quot;:&quot;lm&quot;,&quot;text_direction&quot;:&quot;horizontal&quot;,&quot;support_big_font&quot;:false,&quot;fill_id&quot;:&quot;6b5e46b2666a4359b7b02fdac8ee8990&quot;,&quot;fill_align&quot;:&quot;lm&quot;,&quot;chip_types&quot;:[&quot;text&quot;]}]]"/>
  <p:tag name="FIXED_XID_TMP" val="5f5ee1ca4d6848d78f644aed"/>
  <p:tag name="KSO_WM_CHIP_DECFILLPROP" val="[]"/>
  <p:tag name="KSO_WM_CHIP_GROUPID" val="5f5ee1ca4d6848d78f644aed"/>
  <p:tag name="KSO_WM_SLIDE_BK_DARK_LIGHT" val="2"/>
  <p:tag name="KSO_WM_SLIDE_BACKGROUND_TYPE" val="general"/>
  <p:tag name="KSO_WM_SLIDE_SUPPORT_FEATURE_TYPE" val="0"/>
  <p:tag name="KSO_WM_TEMPLATE_ASSEMBLE_XID" val="5fd0c1421fa9d42129dd61a8"/>
  <p:tag name="KSO_WM_TEMPLATE_ASSEMBLE_GROUPID" val="5fd0c1421fa9d42129dd61a8"/>
</p:tagLst>
</file>

<file path=ppt/tags/tag151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252_1*ζ_h_i*1_1_1"/>
  <p:tag name="KSO_WM_TEMPLATE_CATEGORY" val="diagram"/>
  <p:tag name="KSO_WM_TEMPLATE_INDEX" val="20215252"/>
  <p:tag name="KSO_WM_UNIT_LAYERLEVEL" val="1_1_1"/>
  <p:tag name="KSO_WM_TAG_VERSION" val="1.0"/>
  <p:tag name="KSO_WM_BEAUTIFY_FLAG" val="#wm#"/>
  <p:tag name="KSO_WM_UNIT_PICTURE_TOWARD" val="1"/>
  <p:tag name="KSO_WM_UNIT_PICTURE_DOCKSIDE" val="cb,rm,ct"/>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18.xml><?xml version="1.0" encoding="utf-8"?>
<p:tagLst xmlns:p="http://schemas.openxmlformats.org/presentationml/2006/main">
  <p:tag name="KSO_WM_UNIT_VALUE" val="1544*1570"/>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252_1*ζ_h_d*1_1_1"/>
  <p:tag name="KSO_WM_TEMPLATE_CATEGORY" val="diagram"/>
  <p:tag name="KSO_WM_TEMPLATE_INDEX" val="20215252"/>
  <p:tag name="KSO_WM_UNIT_LAYERLEVEL" val="1_1_1"/>
  <p:tag name="KSO_WM_TAG_VERSION" val="1.0"/>
  <p:tag name="KSO_WM_BEAUTIFY_FLAG" val="#wm#"/>
  <p:tag name="KSO_WM_UNIT_PICTURE_TOWARD" val="1"/>
  <p:tag name="KSO_WM_UNIT_PICTURE_DOCKSIDE" val="cb,rm,ct"/>
  <p:tag name="KSO_WM_UNIT_DIAGRAM_MODELTYPE" val="creativePicture"/>
  <p:tag name="KSO_WM_UNIT_USESOURCEFORMAT_APPLY" val="1"/>
</p:tagLst>
</file>

<file path=ppt/tags/tag1519.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46_1*f*1"/>
  <p:tag name="KSO_WM_TEMPLATE_CATEGORY" val="diagram"/>
  <p:tag name="KSO_WM_TEMPLATE_INDEX" val="20217046"/>
  <p:tag name="KSO_WM_UNIT_LAYERLEVEL" val="1"/>
  <p:tag name="KSO_WM_TAG_VERSION" val="1.0"/>
  <p:tag name="KSO_WM_BEAUTIFY_FLAG" val="#wm#"/>
  <p:tag name="KSO_WM_UNIT_DEFAULT_FONT" val="14;20;2"/>
  <p:tag name="KSO_WM_UNIT_BLOCK" val="0"/>
  <p:tag name="KSO_WM_UNIT_VALUE" val="84"/>
  <p:tag name="KSO_WM_UNIT_SHOW_EDIT_AREA_INDICATION" val="1"/>
  <p:tag name="KSO_WM_CHIP_GROUPID" val="5e6b05596848fb12bee65ac8"/>
  <p:tag name="KSO_WM_CHIP_XID" val="5e6b05596848fb12bee65aca"/>
  <p:tag name="KSO_WM_UNIT_DEC_AREA_ID" val="61e2185a73d8427b9751b023dd8a09f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ec99dc0317444da49c432e617a8b827f"/>
  <p:tag name="KSO_WM_UNIT_SUPPORT_BIG_FONT" val="1"/>
  <p:tag name="KSO_WM_UNIT_TEXT_FILL_FORE_SCHEMECOLOR_INDEX_BRIGHTNESS" val="0.25"/>
  <p:tag name="KSO_WM_UNIT_TEXT_FILL_FORE_SCHEMECOLOR_INDEX" val="13"/>
  <p:tag name="KSO_WM_UNIT_TEXT_FILL_TYPE" val="1"/>
  <p:tag name="KSO_WM_TEMPLATE_ASSEMBLE_XID" val="5fd1049f1fa9d42129ddd701"/>
  <p:tag name="KSO_WM_TEMPLATE_ASSEMBLE_GROUPID" val="5fd1049f1fa9d42129ddd701"/>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046_1*i*1"/>
  <p:tag name="KSO_WM_TEMPLATE_CATEGORY" val="diagram"/>
  <p:tag name="KSO_WM_TEMPLATE_INDEX" val="20217046"/>
  <p:tag name="KSO_WM_UNIT_LAYERLEVEL" val="1"/>
  <p:tag name="KSO_WM_TAG_VERSION" val="1.0"/>
  <p:tag name="KSO_WM_BEAUTIFY_FLAG" val="#wm#"/>
  <p:tag name="KSO_WM_UNIT_BLOCK" val="0"/>
  <p:tag name="KSO_WM_UNIT_SM_LIMIT_TYPE" val="1"/>
  <p:tag name="KSO_WM_UNIT_DEC_AREA_ID" val="2fa775eb38dc401a82f159f864fb29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adf73b998712faa657abd6"/>
  <p:tag name="KSO_WM_CHIP_XID" val="5fadf73b998712faa657abd7"/>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0"/>
  <p:tag name="KSO_WM_TEMPLATE_ASSEMBLE_XID" val="5fd1049f1fa9d42129ddd701"/>
  <p:tag name="KSO_WM_TEMPLATE_ASSEMBLE_GROUPID" val="5fd1049f1fa9d42129ddd701"/>
</p:tagLst>
</file>

<file path=ppt/tags/tag1521.xml><?xml version="1.0" encoding="utf-8"?>
<p:tagLst xmlns:p="http://schemas.openxmlformats.org/presentationml/2006/main">
  <p:tag name="KSO_WM_BEAUTIFY_FLAG" val="#wm#"/>
  <p:tag name="KSO_WM_TEMPLATE_CATEGORY" val="diagram"/>
  <p:tag name="KSO_WM_TEMPLATE_INDEX" val="20217046"/>
  <p:tag name="KSO_WM_SLIDE_ID" val="diagram20217046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1"/>
  <p:tag name="KSO_WM_SLIDE_LAYOUT_INFO" val="{&quot;direction&quot;:1,&quot;id&quot;:&quot;2020-12-10T01:08:47&quot;,&quot;maxSize&quot;:{&quot;size1&quot;:57.5},&quot;minSize&quot;:{&quot;size1&quot;:32.600000000000001},&quot;normalSize&quot;:{&quot;size1&quot;:46.454166666666666},&quot;subLayout&quot;:[{&quot;id&quot;:&quot;2020-12-10T01:08:47&quot;,&quot;margin&quot;:{&quot;bottom&quot;:1.6929999589920044,&quot;left&quot;:2.1170001029968262,&quot;right&quot;:0.026000002399086952,&quot;top&quot;:1.6929999589920044},&quot;type&quot;:0},{&quot;id&quot;:&quot;2020-12-10T01:08:47&quot;,&quot;margin&quot;:{&quot;bottom&quot;:0,&quot;left&quot;:1.6670000553131104,&quot;right&quot;:0,&quot;top&quot;:0},&quot;type&quot;:0}],&quot;type&quot;:0}"/>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df73b998712faa657abd7"/>
  <p:tag name="KSO_WM_CHIP_FILLPROP" val="[[{&quot;text_align&quot;:&quot;cm&quot;,&quot;text_direction&quot;:&quot;horizontal&quot;,&quot;support_features&quot;:[&quot;creativepic&quot;],&quot;support_big_font&quot;:false,&quot;picture_toward&quot;:1,&quot;picture_dockside&quot;:[&quot;cb&quot;,&quot;rm&quot;,&quot;ct&quot;],&quot;fill_id&quot;:&quot;4c8080feb3514c4084c32dcdf0a35904&quot;,&quot;fill_align&quot;:&quot;cm&quot;,&quot;chip_types&quot;:[&quot;picture&quot;]},{&quot;text_align&quot;:&quot;lb&quot;,&quot;text_direction&quot;:&quot;horizontal&quot;,&quot;support_big_font&quot;:true,&quot;picture_toward&quot;:0,&quot;picture_dockside&quot;:[],&quot;fill_id&quot;:&quot;fbbb26a76a2149cbb36ad93fd7d50dc6&quot;,&quot;fill_align&quot;:&quot;lb&quot;,&quot;chip_types&quot;:[&quot;text&quot;]}]]"/>
  <p:tag name="KSO_WM_CHIP_DECFILLPROP" val="[]"/>
  <p:tag name="KSO_WM_SLIDE_TYPE" val="text"/>
  <p:tag name="KSO_WM_SLIDE_SIZE" val="960*540"/>
  <p:tag name="KSO_WM_SLIDE_POSITION" val="0*0"/>
  <p:tag name="KSO_WM_CHIP_GROUPID" val="5fadf73b998712faa657abd6"/>
  <p:tag name="KSO_WM_SLIDE_BK_DARK_LIGHT" val="2"/>
  <p:tag name="KSO_WM_SLIDE_BACKGROUND_TYPE" val="general"/>
  <p:tag name="KSO_WM_SLIDE_SUPPORT_FEATURE_TYPE" val="8"/>
  <p:tag name="KSO_WM_SLIDE_SUBTYPE" val="picTxt"/>
  <p:tag name="KSO_WM_TEMPLATE_ASSEMBLE_XID" val="5fd1049f1fa9d42129ddd701"/>
  <p:tag name="KSO_WM_TEMPLATE_ASSEMBLE_GROUPID" val="5fd1049f1fa9d42129ddd701"/>
</p:tagLst>
</file>

<file path=ppt/tags/tag15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5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24.xml><?xml version="1.0" encoding="utf-8"?>
<p:tagLst xmlns:p="http://schemas.openxmlformats.org/presentationml/2006/main">
  <p:tag name="KSO_WM_TAG_VERSION" val="1.0"/>
  <p:tag name="KSO_WM_BEAUTIFY_FLAG" val="#wm#"/>
  <p:tag name="KSO_WM_UNIT_TYPE" val="i"/>
  <p:tag name="KSO_WM_UNIT_ID" val="diagram20208604_1*i*1"/>
  <p:tag name="KSO_WM_TEMPLATE_CATEGORY" val="diagram"/>
  <p:tag name="KSO_WM_TEMPLATE_INDEX" val="20208604"/>
  <p:tag name="KSO_WM_UNIT_INDEX" val="1"/>
  <p:tag name="KSO_WM_UNIT_HIGHLIGHT" val="0"/>
  <p:tag name="KSO_WM_UNIT_COMPATIBLE" val="0"/>
  <p:tag name="KSO_WM_UNIT_DIAGRAM_ISNUMVISUAL" val="0"/>
  <p:tag name="KSO_WM_UNIT_DIAGRAM_ISREFERUNIT" val="0"/>
  <p:tag name="KSO_WM_UNIT_LAYERLEVEL" val="1"/>
  <p:tag name="KSO_WM_UNIT_BLOCK" val="0"/>
  <p:tag name="KSO_WM_UNIT_SM_LIMIT_TYPE" val="2"/>
  <p:tag name="KSO_WM_UNIT_DEC_AREA_ID" val="e352ecb8f5b840f19a3cb857467d0e4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UNIT_TEXT_FILL_FORE_SCHEMECOLOR_INDEX_BRIGHTNESS" val="0"/>
  <p:tag name="KSO_WM_UNIT_TEXT_FILL_FORE_SCHEMECOLOR_INDEX" val="2"/>
  <p:tag name="KSO_WM_UNIT_TEXT_FILL_TYPE" val="1"/>
  <p:tag name="KSO_WM_UNIT_VALUE" val="864"/>
  <p:tag name="KSO_WM_TEMPLATE_ASSEMBLE_XID" val="5fd0a4d41fa9d42129dcdd73"/>
  <p:tag name="KSO_WM_TEMPLATE_ASSEMBLE_GROUPID" val="5fd0a4d41fa9d42129dcdd73"/>
</p:tagLst>
</file>

<file path=ppt/tags/tag1525.xml><?xml version="1.0" encoding="utf-8"?>
<p:tagLst xmlns:p="http://schemas.openxmlformats.org/presentationml/2006/main">
  <p:tag name="KSO_WM_TAG_VERSION" val="1.0"/>
  <p:tag name="KSO_WM_BEAUTIFY_FLAG" val="#wm#"/>
  <p:tag name="KSO_WM_UNIT_TYPE" val="i"/>
  <p:tag name="KSO_WM_UNIT_ID" val="diagram20208604_1*i*2"/>
  <p:tag name="KSO_WM_TEMPLATE_CATEGORY" val="diagram"/>
  <p:tag name="KSO_WM_TEMPLATE_INDEX" val="20208604"/>
  <p:tag name="KSO_WM_UNIT_INDEX" val="2"/>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65248d0e2eac4a16859a1c0559d33ac9"/>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5fd0a4d41fa9d42129dcdd73"/>
  <p:tag name="KSO_WM_TEMPLATE_ASSEMBLE_GROUPID" val="5fd0a4d41fa9d42129dcdd73"/>
</p:tagLst>
</file>

<file path=ppt/tags/tag1526.xml><?xml version="1.0" encoding="utf-8"?>
<p:tagLst xmlns:p="http://schemas.openxmlformats.org/presentationml/2006/main">
  <p:tag name="KSO_WM_TAG_VERSION" val="1.0"/>
  <p:tag name="KSO_WM_BEAUTIFY_FLAG" val="#wm#"/>
  <p:tag name="KSO_WM_UNIT_TYPE" val="i"/>
  <p:tag name="KSO_WM_UNIT_ID" val="diagram20208604_1*i*3"/>
  <p:tag name="KSO_WM_TEMPLATE_CATEGORY" val="diagram"/>
  <p:tag name="KSO_WM_TEMPLATE_INDEX" val="20208604"/>
  <p:tag name="KSO_WM_UNIT_INDEX" val="3"/>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d26b32aaa4d84b0dbd1030a6cabd7a68"/>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5fd0a4d41fa9d42129dcdd73"/>
  <p:tag name="KSO_WM_TEMPLATE_ASSEMBLE_GROUPID" val="5fd0a4d41fa9d42129dcdd73"/>
</p:tagLst>
</file>

<file path=ppt/tags/tag1527.xml><?xml version="1.0" encoding="utf-8"?>
<p:tagLst xmlns:p="http://schemas.openxmlformats.org/presentationml/2006/main">
  <p:tag name="KSO_WM_TAG_VERSION" val="1.0"/>
  <p:tag name="KSO_WM_BEAUTIFY_FLAG" val="#wm#"/>
  <p:tag name="KSO_WM_UNIT_TYPE" val="i"/>
  <p:tag name="KSO_WM_UNIT_ID" val="diagram20208604_1*i*4"/>
  <p:tag name="KSO_WM_TEMPLATE_CATEGORY" val="diagram"/>
  <p:tag name="KSO_WM_TEMPLATE_INDEX" val="20208604"/>
  <p:tag name="KSO_WM_UNIT_INDEX" val="4"/>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808fb1adb4d744cc9d369074d0507e4f"/>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5fd0a4d41fa9d42129dcdd73"/>
  <p:tag name="KSO_WM_TEMPLATE_ASSEMBLE_GROUPID" val="5fd0a4d41fa9d42129dcdd73"/>
</p:tagLst>
</file>

<file path=ppt/tags/tag1528.xml><?xml version="1.0" encoding="utf-8"?>
<p:tagLst xmlns:p="http://schemas.openxmlformats.org/presentationml/2006/main">
  <p:tag name="KSO_WM_TAG_VERSION" val="1.0"/>
  <p:tag name="KSO_WM_BEAUTIFY_FLAG" val="#wm#"/>
  <p:tag name="KSO_WM_UNIT_TYPE" val="i"/>
  <p:tag name="KSO_WM_UNIT_ID" val="diagram20208604_1*i*5"/>
  <p:tag name="KSO_WM_TEMPLATE_CATEGORY" val="diagram"/>
  <p:tag name="KSO_WM_TEMPLATE_INDEX" val="20208604"/>
  <p:tag name="KSO_WM_UNIT_INDEX" val="5"/>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060ccbb9a83241f2a52575c4e4f76136"/>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5fd0a4d41fa9d42129dcdd73"/>
  <p:tag name="KSO_WM_TEMPLATE_ASSEMBLE_GROUPID" val="5fd0a4d41fa9d42129dcdd73"/>
</p:tagLst>
</file>

<file path=ppt/tags/tag1529.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请言简意赅的阐述您的观点。您的内容已经简明扼要，字字珠玑，但信息却千丝万缕、错综复杂，需要用更多的文字来表述；但请您尽可能提炼思想的精髓。"/>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604_1*f*1"/>
  <p:tag name="KSO_WM_TEMPLATE_CATEGORY" val="diagram"/>
  <p:tag name="KSO_WM_TEMPLATE_INDEX" val="20208604"/>
  <p:tag name="KSO_WM_UNIT_LAYERLEVEL" val="1"/>
  <p:tag name="KSO_WM_TAG_VERSION" val="1.0"/>
  <p:tag name="KSO_WM_BEAUTIFY_FLAG" val="#wm#"/>
  <p:tag name="KSO_WM_UNIT_DEFAULT_FONT" val="14;20;2"/>
  <p:tag name="KSO_WM_UNIT_BLOCK" val="0"/>
  <p:tag name="KSO_WM_UNIT_VALUE" val="588"/>
  <p:tag name="KSO_WM_UNIT_SHOW_EDIT_AREA_INDICATION" val="1"/>
  <p:tag name="KSO_WM_CHIP_GROUPID" val="5e6b05596848fb12bee65ac8"/>
  <p:tag name="KSO_WM_CHIP_XID" val="5e6b05596848fb12bee65aca"/>
  <p:tag name="KSO_WM_UNIT_DEC_AREA_ID" val="7373d80c02cc48f1a9e1b179f9adb92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d42f17adc52e4fee8aa21ab64435f96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a4d41fa9d42129dcdd73"/>
  <p:tag name="KSO_WM_TEMPLATE_ASSEMBLE_GROUPID" val="5fd0a4d41fa9d42129dcdd73"/>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30.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direction&quot;:1,&quot;id&quot;:&quot;2020-12-09T18:20:05&quot;,&quot;maxSize&quot;:{&quot;size1&quot;:2.4504682088891663},&quot;minSize&quot;:{&quot;size1&quot;:2.4504682088891663},&quot;normalSize&quot;:{&quot;size1&quot;:2.4504682088891663},&quot;subLayout&quot;:[{&quot;id&quot;:&quot;2020-12-09T18:20:05&quot;,&quot;type&quot;:0},{&quot;id&quot;:&quot;2020-12-09T18:20:05&quot;,&quot;margin&quot;:{&quot;bottom&quot;:2.1170001029968262,&quot;left&quot;:1.6929999589920044,&quot;right&quot;:2.5399999618530273,&quot;top&quot;:2.1170001029968262},&quot;type&quot;:0}],&quot;type&quot;:0}"/>
  <p:tag name="KSO_WM_SLIDE_BACKGROUND" val="[&quot;general&quot;]"/>
  <p:tag name="KSO_WM_SLIDE_RATIO" val="1.777778"/>
  <p:tag name="KSO_WM_CHIP_INFOS" val="{&quot;type&quot;:0,&quot;layout_type&quot;:&quot;full&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features&quot;:[&quot;collage&quot;,&quot;carousel&quot;],&quot;support_big_font&quot;:false,&quot;picture_toward&quot;:0,&quot;picture_dockside&quot;:[],&quot;fill_id&quot;:&quot;c50e751605bf474f903eb8204d109f3c&quot;,&quot;fill_align&quot;:&quot;cm&quot;,&quot;chip_types&quot;:[&quot;diagram&quot;,&quot;pictext&quot;,&quot;text&quot;,&quot;picture&quot;,&quot;chart&quot;,&quot;table&quot;,&quot;video&quot;]}]]"/>
  <p:tag name="KSO_WM_SLIDE_ID" val="diagram20208604_1"/>
  <p:tag name="KSO_WM_TEMPLATE_SUBCATEGORY" val="21"/>
  <p:tag name="KSO_WM_TEMPLATE_MASTER_TYPE" val="0"/>
  <p:tag name="KSO_WM_TEMPLATE_COLOR_TYPE" val="1"/>
  <p:tag name="KSO_WM_SLIDE_ITEM_CNT" val="0"/>
  <p:tag name="KSO_WM_SLIDE_INDEX" val="1"/>
  <p:tag name="KSO_WM_TAG_VERSION" val="1.0"/>
  <p:tag name="KSO_WM_BEAUTIFY_FLAG" val="#wm#"/>
  <p:tag name="KSO_WM_TEMPLATE_CATEGORY" val="diagram"/>
  <p:tag name="KSO_WM_TEMPLATE_INDEX" val="20208604"/>
  <p:tag name="KSO_WM_SLIDE_TYPE" val="text"/>
  <p:tag name="KSO_WM_SLIDE_SUBTYPE" val="pureTxt"/>
  <p:tag name="KSO_WM_SLIDE_SIZE" val="870*519"/>
  <p:tag name="KSO_WM_SLIDE_POSITION" val="45*10"/>
  <p:tag name="KSO_WM_SLIDE_LAYOUT" val="f"/>
  <p:tag name="KSO_WM_SLIDE_LAYOUT_CNT" val="1"/>
  <p:tag name="KSO_WM_SLIDE_CAN_ADD_NAVIGATION" val="1"/>
  <p:tag name="KSO_WM_CHIP_XID" val="5ef20c07a491bb0086638b15"/>
  <p:tag name="KSO_WM_CHIP_DECFILLPROP" val="[]"/>
  <p:tag name="KSO_WM_CHIP_GROUPID" val="5ef20c07a491bb0086638b14"/>
  <p:tag name="KSO_WM_SLIDE_BK_DARK_LIGHT" val="2"/>
  <p:tag name="KSO_WM_SLIDE_BACKGROUND_TYPE" val="general"/>
  <p:tag name="KSO_WM_SLIDE_SUPPORT_FEATURE_TYPE" val="0"/>
  <p:tag name="KSO_WM_TEMPLATE_ASSEMBLE_XID" val="5fd0a4d41fa9d42129dcdd73"/>
  <p:tag name="KSO_WM_TEMPLATE_ASSEMBLE_GROUPID" val="5fd0a4d41fa9d42129dcdd73"/>
</p:tagLst>
</file>

<file path=ppt/tags/tag15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7132_1*i*1"/>
  <p:tag name="KSO_WM_UNIT_LAYERLEVEL" val="1"/>
  <p:tag name="KSO_WM_TAG_VERSION" val="1.0"/>
  <p:tag name="KSO_WM_BEAUTIFY_FLAG" val="#wm#"/>
  <p:tag name="KSO_WM_UNIT_TYPE" val="i"/>
  <p:tag name="KSO_WM_UNIT_INDEX" val="1"/>
  <p:tag name="KSO_WM_UNIT_SUBTYPE" val="h"/>
  <p:tag name="KSO_WM_SLIDE_BACKGROUND_TYPE" val="leftRight"/>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7132"/>
  <p:tag name="KSO_WM_UNIT_VALUE" val="675"/>
  <p:tag name="KSO_WM_TEMPLATE_ASSEMBLE_XID" val="5fd0efbb1fa9d42129ddc3df"/>
  <p:tag name="KSO_WM_TEMPLATE_ASSEMBLE_GROUPID" val="5fd0efbb1fa9d42129ddc3df"/>
</p:tagLst>
</file>

<file path=ppt/tags/tag15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32_1*i*2"/>
  <p:tag name="KSO_WM_TEMPLATE_CATEGORY" val="diagram"/>
  <p:tag name="KSO_WM_TEMPLATE_INDEX" val="20217132"/>
  <p:tag name="KSO_WM_UNIT_LAYERLEVEL" val="1"/>
  <p:tag name="KSO_WM_TAG_VERSION" val="1.0"/>
  <p:tag name="KSO_WM_BEAUTIFY_FLAG" val="#wm#"/>
  <p:tag name="KSO_WM_UNIT_BLOCK" val="0"/>
  <p:tag name="KSO_WM_UNIT_SM_LIMIT_TYPE" val="2"/>
  <p:tag name="KSO_WM_UNIT_DEC_AREA_ID" val="b9171e330b4d4b75a3109fe53261697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95f9c36e2348c3ef645"/>
  <p:tag name="KSO_WM_CHIP_XID" val="5fa36d539babe8ec16f203f1"/>
  <p:tag name="KSO_WM_TEMPLATE_ASSEMBLE_XID" val="5fd0efbb1fa9d42129ddc3df"/>
  <p:tag name="KSO_WM_TEMPLATE_ASSEMBLE_GROUPID" val="5fd0efbb1fa9d42129ddc3df"/>
</p:tagLst>
</file>

<file path=ppt/tags/tag15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32_1*i*3"/>
  <p:tag name="KSO_WM_TEMPLATE_CATEGORY" val="diagram"/>
  <p:tag name="KSO_WM_TEMPLATE_INDEX" val="20217132"/>
  <p:tag name="KSO_WM_UNIT_LAYERLEVEL" val="1"/>
  <p:tag name="KSO_WM_TAG_VERSION" val="1.0"/>
  <p:tag name="KSO_WM_BEAUTIFY_FLAG" val="#wm#"/>
  <p:tag name="KSO_WM_UNIT_BLOCK" val="0"/>
  <p:tag name="KSO_WM_UNIT_SM_LIMIT_TYPE" val="2"/>
  <p:tag name="KSO_WM_UNIT_DEC_AREA_ID" val="791dc453c7ec463cbbb76f2023c9ee68"/>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95f9c36e2348c3ef645"/>
  <p:tag name="KSO_WM_CHIP_XID" val="5fa36d539babe8ec16f203f1"/>
  <p:tag name="KSO_WM_TEMPLATE_ASSEMBLE_XID" val="5fd0efbb1fa9d42129ddc3df"/>
  <p:tag name="KSO_WM_TEMPLATE_ASSEMBLE_GROUPID" val="5fd0efbb1fa9d42129ddc3df"/>
</p:tagLst>
</file>

<file path=ppt/tags/tag15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32_1*i*4"/>
  <p:tag name="KSO_WM_TEMPLATE_CATEGORY" val="diagram"/>
  <p:tag name="KSO_WM_TEMPLATE_INDEX" val="20217132"/>
  <p:tag name="KSO_WM_UNIT_LAYERLEVEL" val="1"/>
  <p:tag name="KSO_WM_TAG_VERSION" val="1.0"/>
  <p:tag name="KSO_WM_BEAUTIFY_FLAG" val="#wm#"/>
  <p:tag name="KSO_WM_UNIT_BLOCK" val="0"/>
  <p:tag name="KSO_WM_UNIT_SM_LIMIT_TYPE" val="2"/>
  <p:tag name="KSO_WM_UNIT_DEC_AREA_ID" val="120087fc6dd54088a9239f66b371b2c7"/>
  <p:tag name="KSO_WM_UNIT_DECORATE_INFO" val="{&quot;ReferentInfo&quot;:{&quot;Id&quot;:&quot;slide&quot;,&quot;X&quot;:{&quot;Pos&quot;:1},&quot;Y&quot;:{&quot;Pos&quot;:2}},&quot;DecorateInfoX&quot;:{&quot;Pos&quot;:2,&quot;IsAbs&quot;:false},&quot;DecorateInfoY&quot;:{&quot;Pos&quot;:2,&quot;IsAbs&quot;:false},&quot;DecorateInfoW&quot;:{&quot;IsAbs&quot;:false},&quot;DecorateInfoH&quot;:{&quot;IsAbs&quot;:false},&quot;whChangeMode&quot;:1}"/>
  <p:tag name="KSO_WM_CHIP_GROUPID" val="5f31095f9c36e2348c3ef645"/>
  <p:tag name="KSO_WM_CHIP_XID" val="5fa36d539babe8ec16f203f1"/>
  <p:tag name="KSO_WM_TEMPLATE_ASSEMBLE_XID" val="5fd0efbb1fa9d42129ddc3df"/>
  <p:tag name="KSO_WM_TEMPLATE_ASSEMBLE_GROUPID" val="5fd0efbb1fa9d42129ddc3df"/>
</p:tagLst>
</file>

<file path=ppt/tags/tag15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32_1*i*5"/>
  <p:tag name="KSO_WM_TEMPLATE_CATEGORY" val="diagram"/>
  <p:tag name="KSO_WM_TEMPLATE_INDEX" val="20217132"/>
  <p:tag name="KSO_WM_UNIT_LAYERLEVEL" val="1"/>
  <p:tag name="KSO_WM_TAG_VERSION" val="1.0"/>
  <p:tag name="KSO_WM_BEAUTIFY_FLAG" val="#wm#"/>
  <p:tag name="KSO_WM_UNIT_BLOCK" val="0"/>
  <p:tag name="KSO_WM_UNIT_SM_LIMIT_TYPE" val="2"/>
  <p:tag name="KSO_WM_UNIT_DEC_AREA_ID" val="d92f92e2eae74a15884aa942342f2c7e"/>
  <p:tag name="KSO_WM_UNIT_DECORATE_INFO" val="{&quot;ReferentInfo&quot;:{&quot;Id&quot;:&quot;slide&quot;,&quot;X&quot;:{&quot;Pos&quot;:1},&quot;Y&quot;:{&quot;Pos&quot;:2}},&quot;DecorateInfoX&quot;:{&quot;Pos&quot;:2,&quot;IsAbs&quot;:true},&quot;DecorateInfoY&quot;:{&quot;Pos&quot;:2,&quot;IsAbs&quot;:true},&quot;DecorateInfoW&quot;:{&quot;IsAbs&quot;:false},&quot;DecorateInfoH&quot;:{&quot;IsAbs&quot;:false},&quot;whChangeMode&quot;:1}"/>
  <p:tag name="KSO_WM_CHIP_GROUPID" val="5f31095f9c36e2348c3ef645"/>
  <p:tag name="KSO_WM_CHIP_XID" val="5fa36d539babe8ec16f203f1"/>
  <p:tag name="KSO_WM_TEMPLATE_ASSEMBLE_XID" val="5fd0efbb1fa9d42129ddc3df"/>
  <p:tag name="KSO_WM_TEMPLATE_ASSEMBLE_GROUPID" val="5fd0efbb1fa9d42129ddc3df"/>
</p:tagLst>
</file>

<file path=ppt/tags/tag1536.xml><?xml version="1.0" encoding="utf-8"?>
<p:tagLst xmlns:p="http://schemas.openxmlformats.org/presentationml/2006/main">
  <p:tag name="KSO_WM_UNIT_ISCONTENTSTITLE" val="0"/>
  <p:tag name="KSO_WM_UNIT_ISNUMDGMTITLE" val="0"/>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diagram20217132_1*a*1"/>
  <p:tag name="KSO_WM_TEMPLATE_CATEGORY" val="diagram"/>
  <p:tag name="KSO_WM_TEMPLATE_INDEX" val="20217132"/>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8a218fde5e5e484d914bdb52a56dfe9c"/>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UNIT_SM_LIMIT_TYPE" val="0"/>
  <p:tag name="KSO_WM_CHIP_FILLAREA_FILL_RULE" val="{&quot;fill_align&quot;:&quot;cm&quot;,&quot;fill_mode&quot;:&quot;full&quot;,&quot;sacle_strategy&quot;:&quot;smart&quot;}"/>
  <p:tag name="KSO_WM_ASSEMBLE_CHIP_INDEX" val="652ed1ff893041328db590bcf365ca75"/>
  <p:tag name="KSO_WM_UNIT_SUPPORT_BIG_FONT" val="1"/>
  <p:tag name="KSO_WM_UNIT_TEXT_FILL_FORE_SCHEMECOLOR_INDEX_BRIGHTNESS" val="0"/>
  <p:tag name="KSO_WM_UNIT_TEXT_FILL_FORE_SCHEMECOLOR_INDEX" val="13"/>
  <p:tag name="KSO_WM_UNIT_TEXT_FILL_TYPE" val="1"/>
  <p:tag name="KSO_WM_TEMPLATE_ASSEMBLE_XID" val="5fd0efbb1fa9d42129ddc3df"/>
  <p:tag name="KSO_WM_TEMPLATE_ASSEMBLE_GROUPID" val="5fd0efbb1fa9d42129ddc3df"/>
</p:tagLst>
</file>

<file path=ppt/tags/tag1537.xml><?xml version="1.0" encoding="utf-8"?>
<p:tagLst xmlns:p="http://schemas.openxmlformats.org/presentationml/2006/main">
  <p:tag name="KSO_WM_UNIT_VALUE" val="1311*1227"/>
  <p:tag name="KSO_WM_UNIT_HIGHLIGHT" val="0"/>
  <p:tag name="KSO_WM_UNIT_COMPATIBLE" val="1"/>
  <p:tag name="KSO_WM_UNIT_DIAGRAM_ISNUMVISUAL" val="0"/>
  <p:tag name="KSO_WM_UNIT_DIAGRAM_ISREFERUNIT" val="0"/>
  <p:tag name="KSO_WM_UNIT_TYPE" val="d"/>
  <p:tag name="KSO_WM_UNIT_INDEX" val="1"/>
  <p:tag name="KSO_WM_UNIT_ID" val="diagram20217132_1*d*1"/>
  <p:tag name="KSO_WM_TEMPLATE_CATEGORY" val="diagram"/>
  <p:tag name="KSO_WM_TEMPLATE_INDEX" val="20217132"/>
  <p:tag name="KSO_WM_UNIT_LAYERLEVEL" val="1"/>
  <p:tag name="KSO_WM_TAG_VERSION" val="1.0"/>
  <p:tag name="KSO_WM_BEAUTIFY_FLAG" val="#wm#"/>
  <p:tag name="KSO_WM_CHIP_GROUPID" val="5e7310da9a230a26b9e88a19"/>
  <p:tag name="KSO_WM_CHIP_XID" val="5e7310da9a230a26b9e88a1a"/>
  <p:tag name="KSO_WM_UNIT_DEC_AREA_ID" val="eb1e3e2fa81145499bd3fdbe093f18a2"/>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UNIT_SM_LIMIT_TYPE" val="0"/>
  <p:tag name="KSO_WM_CHIP_FILLAREA_FILL_RULE" val="{&quot;fill_align&quot;:&quot;cm&quot;,&quot;fill_mode&quot;:&quot;full&quot;,&quot;sacle_strategy&quot;:&quot;smart&quot;}"/>
  <p:tag name="KSO_WM_ASSEMBLE_CHIP_INDEX" val="846e6095c9fa4e2fa4ec14187d3de011"/>
  <p:tag name="KSO_WM_UNIT_PLACING_PICTURE" val="846e6095c9fa4e2fa4ec14187d3de011"/>
  <p:tag name="KSO_WM_UNIT_SUPPORT_BIG_FONT" val="1"/>
  <p:tag name="KSO_WM_UNIT_SUPPORT_UNIT_TYPE" val="[&quot;l&quot;,&quot;m&quot;,&quot;n&quot;,&quot;o&quot;,&quot;p&quot;,&quot;q&quot;,&quot;r&quot;,&quot;δ&quot;,&quot;ε&quot;,&quot;ζ&quot;,&quot;η&quot;,&quot;d&quot;,&quot;β&quot;,&quot;θ&quot;]"/>
  <p:tag name="KSO_WM_TEMPLATE_ASSEMBLE_XID" val="5fd0efbb1fa9d42129ddc3df"/>
  <p:tag name="KSO_WM_TEMPLATE_ASSEMBLE_GROUPID" val="5fd0efbb1fa9d42129ddc3df"/>
</p:tagLst>
</file>

<file path=ppt/tags/tag1538.xml><?xml version="1.0" encoding="utf-8"?>
<p:tagLst xmlns:p="http://schemas.openxmlformats.org/presentationml/2006/main">
  <p:tag name="KSO_WM_SLIDE_ID" val="diagram20217132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12*540"/>
  <p:tag name="KSO_WM_SLIDE_POSITION" val="48*0"/>
  <p:tag name="KSO_WM_TAG_VERSION" val="1.0"/>
  <p:tag name="KSO_WM_BEAUTIFY_FLAG" val="#wm#"/>
  <p:tag name="KSO_WM_TEMPLATE_CATEGORY" val="diagram"/>
  <p:tag name="KSO_WM_TEMPLATE_INDEX" val="20217132"/>
  <p:tag name="KSO_WM_SLIDE_LAYOUT" val="a_d"/>
  <p:tag name="KSO_WM_SLIDE_LAYOUT_CNT" val="1_1"/>
  <p:tag name="KSO_WM_SLIDE_LAYOUT_INFO" val="{&quot;direction&quot;:1,&quot;id&quot;:&quot;2020-12-09T23:39:39&quot;,&quot;maxSize&quot;:{&quot;size1&quot;:48.700000000000003},&quot;minSize&quot;:{&quot;size1&quot;:48.700000000000003},&quot;normalSize&quot;:{&quot;size1&quot;:48.700000000000003},&quot;subLayout&quot;:[{&quot;id&quot;:&quot;2020-12-09T23:39:39&quot;,&quot;margin&quot;:{&quot;bottom&quot;:5.5029997825622559,&quot;left&quot;:2.9630000591278076,&quot;right&quot;:2.9630000591278076,&quot;top&quot;:5.5029997825622559},&quot;type&quot;:0},{&quot;backgroundInfo&quot;:[{&quot;bottom&quot;:0,&quot;bottomAbs&quot;:false,&quot;left&quot;:0,&quot;leftAbs&quot;:false,&quot;right&quot;:0,&quot;rightAbs&quot;:false,&quot;top&quot;:0,&quot;topAbs&quot;:false,&quot;type&quot;:&quot;leftRight&quot;}],&quot;id&quot;:&quot;2020-12-09T23:39:39&quot;,&quot;margin&quot;:{&quot;bottom&quot;:2.5399999618530273,&quot;left&quot;:2.5659999847412109,&quot;right&quot;:2.5399999618530273,&quot;top&quot;:2.5399999618530273},&quot;type&quot;:0}],&quot;type&quot;:0}"/>
  <p:tag name="KSO_WM_SLIDE_BACKGROUND" val="[&quot;leftRight&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36d539babe8ec16f203f1"/>
  <p:tag name="KSO_WM_CHIP_FILLPROP" val="[[{&quot;text_align&quot;:&quot;lm&quot;,&quot;text_direction&quot;:&quot;horizontal&quot;,&quot;support_big_font&quot;:true,&quot;fill_id&quot;:&quot;f9dfab74f94a4bb584c528b40b4cf250&quot;,&quot;fill_align&quot;:&quot;cm&quot;,&quot;chip_types&quot;:[&quot;text&quot;,&quot;header&quot;]},{&quot;text_align&quot;:&quot;lm&quot;,&quot;text_direction&quot;:&quot;horizontal&quot;,&quot;support_features&quot;:[&quot;collage&quot;,&quot;carousel&quot;],&quot;support_big_font&quot;:true,&quot;fill_id&quot;:&quot;e040e35873354f818e744026b452954f&quot;,&quot;fill_align&quot;:&quot;cm&quot;,&quot;chip_types&quot;:[&quot;diagram&quot;,&quot;text&quot;,&quot;picture&quot;,&quot;table&quot;,&quot;video&quot;]}]]"/>
  <p:tag name="KSO_WM_CHIP_DECFILLPROP" val="[]"/>
  <p:tag name="KSO_WM_CHIP_GROUPID" val="5f31095f9c36e2348c3ef645"/>
  <p:tag name="KSO_WM_SLIDE_BK_DARK_LIGHT" val="2"/>
  <p:tag name="KSO_WM_SLIDE_BACKGROUND_TYPE" val="leftRight"/>
  <p:tag name="KSO_WM_SLIDE_SUPPORT_FEATURE_TYPE" val="3"/>
  <p:tag name="KSO_WM_TEMPLATE_ASSEMBLE_XID" val="5fd0efbb1fa9d42129ddc3df"/>
  <p:tag name="KSO_WM_TEMPLATE_ASSEMBLE_GROUPID" val="5fd0efbb1fa9d42129ddc3df"/>
</p:tagLst>
</file>

<file path=ppt/tags/tag15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15"/>
  <p:tag name="KSO_WM_UNIT_TEXT_FILL_FORE_SCHEMECOLOR_INDEX" val="13"/>
  <p:tag name="KSO_WM_UNIT_TEXT_FILL_TYPE" val="1"/>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leftRight"/>
</p:tagLst>
</file>

<file path=ppt/tags/tag15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15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42.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21_1*a*1"/>
  <p:tag name="KSO_WM_TEMPLATE_CATEGORY" val="diagram"/>
  <p:tag name="KSO_WM_TEMPLATE_INDEX" val="2021582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ce50ab7415314c5ba695bb385243fa1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ab1e6b3b8f34fc689e8db3bf1b98b28"/>
  <p:tag name="KSO_WM_UNIT_TEXT_FILL_FORE_SCHEMECOLOR_INDEX_BRIGHTNESS" val="0"/>
  <p:tag name="KSO_WM_UNIT_TEXT_FILL_FORE_SCHEMECOLOR_INDEX" val="13"/>
  <p:tag name="KSO_WM_UNIT_TEXT_FILL_TYPE" val="1"/>
  <p:tag name="KSO_WM_TEMPLATE_ASSEMBLE_XID" val="5fd0f7381fa9d42129ddca14"/>
  <p:tag name="KSO_WM_TEMPLATE_ASSEMBLE_GROUPID" val="5fd0f7381fa9d42129ddca14"/>
</p:tagLst>
</file>

<file path=ppt/tags/tag1543.xml><?xml version="1.0" encoding="utf-8"?>
<p:tagLst xmlns:p="http://schemas.openxmlformats.org/presentationml/2006/main">
  <p:tag name="KSO_WM_UNIT_VALUE" val="1311*1269"/>
  <p:tag name="KSO_WM_UNIT_HIGHLIGHT" val="0"/>
  <p:tag name="KSO_WM_UNIT_COMPATIBLE" val="1"/>
  <p:tag name="KSO_WM_UNIT_DIAGRAM_ISNUMVISUAL" val="0"/>
  <p:tag name="KSO_WM_UNIT_DIAGRAM_ISREFERUNIT" val="0"/>
  <p:tag name="KSO_WM_UNIT_TYPE" val="d"/>
  <p:tag name="KSO_WM_UNIT_INDEX" val="1"/>
  <p:tag name="KSO_WM_UNIT_ID" val="diagram20215821_1*d*1"/>
  <p:tag name="KSO_WM_TEMPLATE_CATEGORY" val="diagram"/>
  <p:tag name="KSO_WM_TEMPLATE_INDEX" val="20215821"/>
  <p:tag name="KSO_WM_UNIT_LAYERLEVEL" val="1"/>
  <p:tag name="KSO_WM_TAG_VERSION" val="1.0"/>
  <p:tag name="KSO_WM_BEAUTIFY_FLAG" val="#wm#"/>
  <p:tag name="KSO_WM_CHIP_GROUPID" val="5e7310da9a230a26b9e88a19"/>
  <p:tag name="KSO_WM_CHIP_XID" val="5e7310da9a230a26b9e88a1a"/>
  <p:tag name="KSO_WM_UNIT_DEC_AREA_ID" val="e5cd4df126a2476b86293ce3ace1ddd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dc06841ea07413197ba3c0e8e5f7609"/>
  <p:tag name="KSO_WM_UNIT_PLACING_PICTURE" val="2dc06841ea07413197ba3c0e8e5f7609"/>
  <p:tag name="KSO_WM_UNIT_SUPPORT_UNIT_TYPE" val="[&quot;l&quot;,&quot;m&quot;,&quot;n&quot;,&quot;o&quot;,&quot;p&quot;,&quot;q&quot;,&quot;r&quot;,&quot;δ&quot;,&quot;ε&quot;,&quot;ζ&quot;,&quot;η&quot;,&quot;d&quot;,&quot;α&quot;,&quot;β&quot;,&quot;θ&quot;]"/>
  <p:tag name="KSO_WM_TEMPLATE_ASSEMBLE_XID" val="5fd0f7381fa9d42129ddca14"/>
  <p:tag name="KSO_WM_TEMPLATE_ASSEMBLE_GROUPID" val="5fd0f7381fa9d42129ddca14"/>
</p:tagLst>
</file>

<file path=ppt/tags/tag154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21_1*f*1"/>
  <p:tag name="KSO_WM_TEMPLATE_CATEGORY" val="diagram"/>
  <p:tag name="KSO_WM_TEMPLATE_INDEX" val="20215821"/>
  <p:tag name="KSO_WM_UNIT_LAYERLEVEL" val="1"/>
  <p:tag name="KSO_WM_TAG_VERSION" val="1.0"/>
  <p:tag name="KSO_WM_BEAUTIFY_FLAG" val="#wm#"/>
  <p:tag name="KSO_WM_UNIT_DEFAULT_FONT" val="14;20;2"/>
  <p:tag name="KSO_WM_UNIT_BLOCK" val="0"/>
  <p:tag name="KSO_WM_UNIT_VALUE" val="92"/>
  <p:tag name="KSO_WM_UNIT_SHOW_EDIT_AREA_INDICATION" val="1"/>
  <p:tag name="KSO_WM_CHIP_GROUPID" val="5e6b05596848fb12bee65ac8"/>
  <p:tag name="KSO_WM_CHIP_XID" val="5e6b05596848fb12bee65aca"/>
  <p:tag name="KSO_WM_UNIT_DEC_AREA_ID" val="03617a01bcf742f9aaaa127be3a0807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09fc50cb4ef546f5b51be9d363fe38be"/>
  <p:tag name="KSO_WM_UNIT_TEXT_FILL_FORE_SCHEMECOLOR_INDEX_BRIGHTNESS" val="0.25"/>
  <p:tag name="KSO_WM_UNIT_TEXT_FILL_FORE_SCHEMECOLOR_INDEX" val="13"/>
  <p:tag name="KSO_WM_UNIT_TEXT_FILL_TYPE" val="1"/>
  <p:tag name="KSO_WM_TEMPLATE_ASSEMBLE_XID" val="5fd0f7381fa9d42129ddca14"/>
  <p:tag name="KSO_WM_TEMPLATE_ASSEMBLE_GROUPID" val="5fd0f7381fa9d42129ddca14"/>
</p:tagLst>
</file>

<file path=ppt/tags/tag1545.xml><?xml version="1.0" encoding="utf-8"?>
<p:tagLst xmlns:p="http://schemas.openxmlformats.org/presentationml/2006/main">
  <p:tag name="KSO_WM_UNIT_BLOCK" val="0"/>
  <p:tag name="KSO_WM_UNIT_SM_LIMIT_TYPE" val="2"/>
  <p:tag name="KSO_WM_UNIT_DEC_AREA_ID" val="fc81cb14038b43bcb7ca0b9f10fe60f7"/>
  <p:tag name="KSO_WM_UNIT_HIGHLIGHT" val="0"/>
  <p:tag name="KSO_WM_UNIT_COMPATIBLE" val="0"/>
  <p:tag name="KSO_WM_UNIT_DIAGRAM_ISNUMVISUAL" val="0"/>
  <p:tag name="KSO_WM_UNIT_DIAGRAM_ISREFERUNIT" val="0"/>
  <p:tag name="KSO_WM_UNIT_TYPE" val="i"/>
  <p:tag name="KSO_WM_UNIT_INDEX" val="2"/>
  <p:tag name="KSO_WM_UNIT_ID" val="diagram20215821_1*i*2"/>
  <p:tag name="KSO_WM_TEMPLATE_CATEGORY" val="diagram"/>
  <p:tag name="KSO_WM_TEMPLATE_INDEX" val="20215821"/>
  <p:tag name="KSO_WM_UNIT_LAYERLEVEL" val="1"/>
  <p:tag name="KSO_WM_TAG_VERSION" val="1.0"/>
  <p:tag name="KSO_WM_BEAUTIFY_FLAG" val="#wm#"/>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0}"/>
  <p:tag name="KSO_WM_CHIP_GROUPID" val="5f5ee1ca4d6848d78f644aeb"/>
  <p:tag name="KSO_WM_CHIP_XID" val="5f5f3b6e8e478fb0c58a9422"/>
  <p:tag name="KSO_WM_TEMPLATE_ASSEMBLE_XID" val="5fd0f7381fa9d42129ddca14"/>
  <p:tag name="KSO_WM_TEMPLATE_ASSEMBLE_GROUPID" val="5fd0f7381fa9d42129ddca14"/>
</p:tagLst>
</file>

<file path=ppt/tags/tag1546.xml><?xml version="1.0" encoding="utf-8"?>
<p:tagLst xmlns:p="http://schemas.openxmlformats.org/presentationml/2006/main">
  <p:tag name="KSO_WM_BEAUTIFY_FLAG" val="#wm#"/>
  <p:tag name="KSO_WM_TEMPLATE_CATEGORY" val="diagram"/>
  <p:tag name="KSO_WM_TEMPLATE_INDEX" val="20215821"/>
  <p:tag name="KSO_WM_SLIDE_ID" val="diagram20215821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TAG_VERSION" val="1.0"/>
  <p:tag name="KSO_WM_SLIDE_LAYOUT" val="a_d_f"/>
  <p:tag name="KSO_WM_SLIDE_LAYOUT_CNT" val="1_1_1"/>
  <p:tag name="KSO_WM_TEMPLATE_THUMBS_INDEX" val="1、4、7、12、13、14、15、16、17、18、20、24、25、28、33、36、40、43、44"/>
  <p:tag name="KSO_WM_SLIDE_SIZE" val="960*539"/>
  <p:tag name="KSO_WM_SLIDE_POSITION" val="0*0"/>
  <p:tag name="KSO_WM_SLIDE_LAYOUT_INFO" val="{&quot;id&quot;:&quot;2020-12-10T00:11:37&quot;,&quot;maxSize&quot;:{&quot;size1&quot;:13.199999999999999},&quot;minSize&quot;:{&quot;size1&quot;:13.199999999999999},&quot;normalSize&quot;:{&quot;size1&quot;:13.199999999999999},&quot;subLayout&quot;:[{&quot;backgroundInfo&quot;:[{&quot;bottom&quot;:0,&quot;bottomAbs&quot;:false,&quot;left&quot;:0,&quot;leftAbs&quot;:false,&quot;right&quot;:0,&quot;rightAbs&quot;:false,&quot;top&quot;:0,&quot;topAbs&quot;:false,&quot;type&quot;:&quot;navigation&quot;}],&quot;id&quot;:&quot;2020-12-10T00:11:37&quot;,&quot;margin&quot;:{&quot;bottom&quot;:0.3970000147819519,&quot;left&quot;:1.2699999809265137,&quot;right&quot;:1.2699999809265137,&quot;top&quot;:0.42300000786781311},&quot;type&quot;:0},{&quot;direction&quot;:1,&quot;id&quot;:&quot;2020-12-10T00:11:37&quot;,&quot;maxSize&quot;:{&quot;size1&quot;:66.199979652444995},&quot;minSize&quot;:{&quot;size1&quot;:38.799979652444982},&quot;normalSize&quot;:{&quot;size1&quot;:49.162479652444986},&quot;subLayout&quot;:[{&quot;id&quot;:&quot;2020-12-10T00:11:37&quot;,&quot;margin&quot;:{&quot;bottom&quot;:1.6929999589920044,&quot;left&quot;:1.6929999589920044,&quot;right&quot;:0.026000002399086952,&quot;top&quot;:1.7200000286102295},&quot;type&quot;:0},{&quot;id&quot;:&quot;2020-12-10T00:11:37&quot;,&quot;margin&quot;:{&quot;bottom&quot;:1.6929999589920044,&quot;left&quot;:1.2430000305175781,&quot;right&quot;:1.6929999589920044,&quot;top&quot;:1.6929999589920044},&quot;type&quot;:0}],&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e8e478fb0c58a9422"/>
  <p:tag name="KSO_WM_CHIP_FILLPROP" val="[[{&quot;text_align&quot;:&quot;lm&quot;,&quot;text_direction&quot;:&quot;horizontal&quot;,&quot;support_big_font&quot;:false,&quot;fill_id&quot;:&quot;c934b58042b44607bfcc30469ccc57d1&quot;,&quot;fill_align&quot;:&quot;lm&quot;,&quot;chip_types&quot;:[&quot;header&quot;]},{&quot;text_align&quot;:&quot;cm&quot;,&quot;text_direction&quot;:&quot;horizontal&quot;,&quot;support_features&quot;:[&quot;collage&quot;,&quot;carousel&quot;],&quot;support_big_font&quot;:false,&quot;fill_id&quot;:&quot;dbd48f1022174d91a904003a42a44ec0&quot;,&quot;fill_align&quot;:&quot;cm&quot;,&quot;chip_types&quot;:[&quot;diagram&quot;,&quot;pictext&quot;,&quot;picture&quot;,&quot;chart&quot;,&quot;table&quot;,&quot;video&quot;]},{&quot;text_align&quot;:&quot;lm&quot;,&quot;text_direction&quot;:&quot;horizontal&quot;,&quot;support_big_font&quot;:false,&quot;fill_id&quot;:&quot;6d37605f4ba842028aff7707b4ec7ce0&quot;,&quot;fill_align&quot;:&quot;cm&quot;,&quot;chip_types&quot;:[&quot;text&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3"/>
  <p:tag name="KSO_WM_TEMPLATE_ASSEMBLE_XID" val="5fd0f7381fa9d42129ddca14"/>
  <p:tag name="KSO_WM_TEMPLATE_ASSEMBLE_GROUPID" val="5fd0f7381fa9d42129ddca14"/>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topBottom"/>
  <p:tag name="KSO_WM_SLIDE_BK_DARK_LIGHT" val="2"/>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topBottom"/>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topBottom"/>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ottomTop"/>
  <p:tag name="KSO_WM_SLIDE_BK_DARK_LIGHT" val="2"/>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ottomTop"/>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ottomTop"/>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elt"/>
  <p:tag name="KSO_WM_SLIDE_BK_DARK_LIGHT" val="2"/>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6579"/>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6579"/>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31.xml><?xml version="1.0" encoding="utf-8"?>
<p:tagLst xmlns:p="http://schemas.openxmlformats.org/presentationml/2006/main">
  <p:tag name="KSO_WM_TEMPLATE_CATEGORY" val="custom"/>
  <p:tag name="KSO_WM_TEMPLATE_INDEX" val="20186579"/>
  <p:tag name="KSO_WM_TAG_VERSION" val="1.0"/>
  <p:tag name="KSO_WM_TEMPLATE_THUMBS_INDEX" val="1、5、6、7、8、10、13、14、16、17、18、19"/>
  <p:tag name="KSO_WM_BEAUTIFY_FLAG" val="#wm#"/>
  <p:tag name="KSO_WM_TEMPLATE_TOPIC_ID" val="2869567"/>
  <p:tag name="KSO_WM_TEMPLATE_OUTLINE_ID" val="6"/>
  <p:tag name="KSO_WM_TEMPLATE_SCENE_ID" val="1"/>
  <p:tag name="KSO_WM_TEMPLATE_JOB_ID" val="6"/>
  <p:tag name="KSO_WM_TEMPLATE_TOPIC_DEFAULT" val="0"/>
  <p:tag name="KSO_WM_TEMPLATE_SUBCATEGORY" val="0"/>
  <p:tag name="KSO_WM_TEMPLATE_MASTER_TYPE" val="1"/>
  <p:tag name="KSO_WM_TEMPLATE_COLOR_TYPE" val="1"/>
  <p:tag name="KSO_WM_TEMPLATE_MASTER_THUMB_INDEX" val="18"/>
  <p:tag name="KSO_WM_UNIT_SHOW_EDIT_AREA_INDICATION" val="0"/>
</p:tagLst>
</file>

<file path=ppt/tags/tag232.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1808.487"/>
  <p:tag name="KSO_WM_UNIT_PLACING_PICTURE_USER_VIEWPORT" val="{&quot;height&quot;:10800,&quot;width&quot;:19200}"/>
  <p:tag name="KSO_WM_UNIT_HIGHLIGHT" val="0"/>
  <p:tag name="KSO_WM_UNIT_COMPATIBLE" val="0"/>
  <p:tag name="KSO_WM_UNIT_DIAGRAM_ISNUMVISUAL" val="0"/>
  <p:tag name="KSO_WM_UNIT_DIAGRAM_ISREFERUNIT" val="0"/>
  <p:tag name="KSO_WM_UNIT_SUBTYPE" val="q"/>
  <p:tag name="KSO_WM_UNIT_TYPE" val="i"/>
  <p:tag name="KSO_WM_UNIT_INDEX" val="1"/>
  <p:tag name="KSO_WM_UNIT_ID" val="_1*i*1"/>
  <p:tag name="KSO_WM_UNIT_LAYERLEVEL" val="1"/>
  <p:tag name="KSO_WM_TAG_VERSION" val="1.0"/>
  <p:tag name="KSO_WM_BEAUTIFY_FLAG" val="#wm#"/>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4.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3150.957"/>
  <p:tag name="KSO_WM_UNIT_PLACING_PICTURE_USER_VIEWPORT" val="{&quot;height&quot;:10876,&quot;width&quot;:19199}"/>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98.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2505.042"/>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5.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316.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317.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318.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319.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0.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Lst>
</file>

<file path=ppt/tags/tag321.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2.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3.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4.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5.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6.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7.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Lst>
</file>

<file path=ppt/tags/tag328.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29.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0.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2.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3.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5.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Lst>
</file>

<file path=ppt/tags/tag33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37.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38.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39.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0.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41.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42.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43.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Lst>
</file>

<file path=ppt/tags/tag344.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45.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46.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47.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48.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49.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50.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51.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2"/>
  <p:tag name="KSO_WM_UNIT_LAYERLEVEL" val="1"/>
  <p:tag name="KSO_WM_TAG_VERSION" val="1.0"/>
  <p:tag name="KSO_WM_BEAUTIFY_FLAG" val="#wm#"/>
</p:tagLst>
</file>

<file path=ppt/tags/tag352.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3.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4.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5.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7.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8.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9.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60.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6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Lst>
</file>

<file path=ppt/tags/tag362.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3.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4.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5.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6.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7.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304"/>
</p:tagLst>
</file>

<file path=ppt/tags/tag3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304"/>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73.xml><?xml version="1.0" encoding="utf-8"?>
<p:tagLst xmlns:p="http://schemas.openxmlformats.org/presentationml/2006/main">
  <p:tag name="KSO_WM_TEMPLATE_SUBCATEGORY" val="0"/>
  <p:tag name="KSO_WM_TEMPLATE_COLOR_TYPE" val="1"/>
  <p:tag name="KSO_WM_TEMPLATE_THUMBS_INDEX" val="1、4、7、10、13、14、17、19、20、21、22、24"/>
  <p:tag name="KSO_WM_TEMPLATE_MASTER_THUMB_INDEX" val="12"/>
  <p:tag name="KSO_WM_TAG_VERSION" val="1.0"/>
  <p:tag name="KSO_WM_BEAUTIFY_FLAG" val="#wm#"/>
  <p:tag name="KSO_WM_TEMPLATE_CATEGORY" val="custom"/>
  <p:tag name="KSO_WM_TEMPLATE_INDEX" val="20205304"/>
  <p:tag name="KSO_WM_TEMPLATE_MASTER_TYPE" val="1"/>
</p:tagLst>
</file>

<file path=ppt/tags/tag3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SUBTYPE" val="h"/>
  <p:tag name="KSO_WM_SLIDE_BACKGROUND_TYPE" val="frame"/>
  <p:tag name="KSO_WM_SLIDE_BK_DARK_LIGHT" val="1"/>
</p:tagLst>
</file>

<file path=ppt/tags/tag4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SUBTYPE" val="h"/>
  <p:tag name="KSO_WM_SLIDE_BACKGROUND_TYPE" val="frame"/>
  <p:tag name="KSO_WM_SLIDE_BK_DARK_LIGHT" val="1"/>
</p:tagLst>
</file>

<file path=ppt/tags/tag4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4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4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4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UNIT_BK_DARK_LIGHT" val="2"/>
  <p:tag name="KSO_WM_SLIDE_BACKGROUND_TYPE" val="frame"/>
  <p:tag name="KSO_WM_SLIDE_BK_DARK_LIGHT" val="2"/>
</p:tagLst>
</file>

<file path=ppt/tags/tag5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frame"/>
</p:tagLst>
</file>

<file path=ppt/tags/tag5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frame"/>
</p:tagLst>
</file>

<file path=ppt/tags/tag5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leftRight"/>
  <p:tag name="KSO_WM_SLIDE_BK_DARK_LIGHT" val="2"/>
</p:tagLst>
</file>

<file path=ppt/tags/tag5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leftRight"/>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leftRight"/>
</p:tagLst>
</file>

<file path=ppt/tags/tag5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topBottom"/>
  <p:tag name="KSO_WM_SLIDE_BK_DARK_LIGHT" val="2"/>
</p:tagLst>
</file>

<file path=ppt/tags/tag5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topBottom"/>
</p:tagLst>
</file>

<file path=ppt/tags/tag5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topBottom"/>
</p:tagLst>
</file>

<file path=ppt/tags/tag5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ottomTop"/>
  <p:tag name="KSO_WM_SLIDE_BK_DARK_LIGHT" val="2"/>
</p:tagLst>
</file>

<file path=ppt/tags/tag5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ottomTop"/>
</p:tagLst>
</file>

<file path=ppt/tags/tag5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ottomTop"/>
</p:tagLst>
</file>

<file path=ppt/tags/tag5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5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elt"/>
  <p:tag name="KSO_WM_SLIDE_BK_DARK_LIGHT" val="2"/>
</p:tagLst>
</file>

<file path=ppt/tags/tag5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Lst>
</file>

<file path=ppt/tags/tag5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Lst>
</file>

<file path=ppt/tags/tag5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6579"/>
</p:tagLst>
</file>

<file path=ppt/tags/tag5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6579"/>
</p:tagLst>
</file>

<file path=ppt/tags/tag5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1.xml><?xml version="1.0" encoding="utf-8"?>
<p:tagLst xmlns:p="http://schemas.openxmlformats.org/presentationml/2006/main">
  <p:tag name="KSO_WM_TEMPLATE_CATEGORY" val="custom"/>
  <p:tag name="KSO_WM_TEMPLATE_INDEX" val="20186579"/>
  <p:tag name="KSO_WM_TAG_VERSION" val="1.0"/>
  <p:tag name="KSO_WM_TEMPLATE_THUMBS_INDEX" val="1、5、6、7、8、10、13、14、16、17、18、19"/>
  <p:tag name="KSO_WM_BEAUTIFY_FLAG" val="#wm#"/>
  <p:tag name="KSO_WM_TEMPLATE_TOPIC_ID" val="2869567"/>
  <p:tag name="KSO_WM_TEMPLATE_OUTLINE_ID" val="6"/>
  <p:tag name="KSO_WM_TEMPLATE_SCENE_ID" val="1"/>
  <p:tag name="KSO_WM_TEMPLATE_JOB_ID" val="6"/>
  <p:tag name="KSO_WM_TEMPLATE_TOPIC_DEFAULT" val="0"/>
  <p:tag name="KSO_WM_TEMPLATE_SUBCATEGORY" val="0"/>
  <p:tag name="KSO_WM_TEMPLATE_MASTER_TYPE" val="1"/>
  <p:tag name="KSO_WM_TEMPLATE_COLOR_TYPE" val="1"/>
  <p:tag name="KSO_WM_TEMPLATE_MASTER_THUMB_INDEX" val="18"/>
  <p:tag name="KSO_WM_UNIT_SHOW_EDIT_AREA_INDICATION" val="0"/>
</p:tagLst>
</file>

<file path=ppt/tags/tag602.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1808.487"/>
  <p:tag name="KSO_WM_UNIT_PLACING_PICTURE_USER_VIEWPORT" val="{&quot;height&quot;:10800,&quot;width&quot;:19200}"/>
  <p:tag name="KSO_WM_UNIT_HIGHLIGHT" val="0"/>
  <p:tag name="KSO_WM_UNIT_COMPATIBLE" val="0"/>
  <p:tag name="KSO_WM_UNIT_DIAGRAM_ISNUMVISUAL" val="0"/>
  <p:tag name="KSO_WM_UNIT_DIAGRAM_ISREFERUNIT" val="0"/>
  <p:tag name="KSO_WM_UNIT_SUBTYPE" val="q"/>
  <p:tag name="KSO_WM_UNIT_TYPE" val="i"/>
  <p:tag name="KSO_WM_UNIT_INDEX" val="1"/>
  <p:tag name="KSO_WM_UNIT_ID" val="_1*i*1"/>
  <p:tag name="KSO_WM_UNIT_LAYERLEVEL" val="1"/>
  <p:tag name="KSO_WM_TAG_VERSION" val="1.0"/>
  <p:tag name="KSO_WM_BEAUTIFY_FLAG" val="#wm#"/>
</p:tagLst>
</file>

<file path=ppt/tags/tag6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4.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3150.957"/>
  <p:tag name="KSO_WM_UNIT_PLACING_PICTURE_USER_VIEWPORT" val="{&quot;height&quot;:10876,&quot;width&quot;:19199}"/>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8.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2505.042"/>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5.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86.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87.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88.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89.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90.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Lst>
</file>

<file path=ppt/tags/tag691.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2.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3.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4.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5.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6.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7.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Lst>
</file>

<file path=ppt/tags/tag698.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99.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00.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0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02.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03.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0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05.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Lst>
</file>

<file path=ppt/tags/tag70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07.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08.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09.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10.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11.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12.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13.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Lst>
</file>

<file path=ppt/tags/tag714.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15.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16.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17.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18.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19.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20.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21.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2"/>
  <p:tag name="KSO_WM_UNIT_LAYERLEVEL" val="1"/>
  <p:tag name="KSO_WM_TAG_VERSION" val="1.0"/>
  <p:tag name="KSO_WM_BEAUTIFY_FLAG" val="#wm#"/>
</p:tagLst>
</file>

<file path=ppt/tags/tag722.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3.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4.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5.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7.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8.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9.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30.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3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Lst>
</file>

<file path=ppt/tags/tag732.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3.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4.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5.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6.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7.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304"/>
</p:tagLst>
</file>

<file path=ppt/tags/tag7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304"/>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43.xml><?xml version="1.0" encoding="utf-8"?>
<p:tagLst xmlns:p="http://schemas.openxmlformats.org/presentationml/2006/main">
  <p:tag name="KSO_WM_TEMPLATE_SUBCATEGORY" val="0"/>
  <p:tag name="KSO_WM_TEMPLATE_COLOR_TYPE" val="1"/>
  <p:tag name="KSO_WM_TEMPLATE_THUMBS_INDEX" val="1、4、7、10、13、14、17、19、20、21、22、24"/>
  <p:tag name="KSO_WM_TEMPLATE_MASTER_THUMB_INDEX" val="12"/>
  <p:tag name="KSO_WM_TAG_VERSION" val="1.0"/>
  <p:tag name="KSO_WM_BEAUTIFY_FLAG" val="#wm#"/>
  <p:tag name="KSO_WM_TEMPLATE_CATEGORY" val="custom"/>
  <p:tag name="KSO_WM_TEMPLATE_INDEX" val="20205304"/>
  <p:tag name="KSO_WM_TEMPLATE_MASTER_TYPE" val="1"/>
</p:tagLst>
</file>

<file path=ppt/tags/tag744.xml><?xml version="1.0" encoding="utf-8"?>
<p:tagLst xmlns:p="http://schemas.openxmlformats.org/presentationml/2006/main">
  <p:tag name="KSO_WM_TEMPLATE_CATEGORY" val="custom"/>
  <p:tag name="KSO_WM_TEMPLATE_INDEX" val="20186579"/>
  <p:tag name="KSO_WM_TAG_VERSION" val="1.0"/>
  <p:tag name="KSO_WM_UNIT_TYPE" val="b"/>
  <p:tag name="KSO_WM_UNIT_INDEX" val="1"/>
  <p:tag name="KSO_WM_UNIT_ID" val="custom20186579_1*b*1"/>
  <p:tag name="KSO_WM_UNIT_LAYERLEVEL" val="1"/>
  <p:tag name="KSO_WM_UNIT_VALUE" val="22"/>
  <p:tag name="KSO_WM_UNIT_ISCONTENTSTITLE" val="0"/>
  <p:tag name="KSO_WM_UNIT_HIGHLIGHT" val="0"/>
  <p:tag name="KSO_WM_UNIT_COMPATIBLE" val="0"/>
  <p:tag name="KSO_WM_BEAUTIFY_FLAG" val="#wm#"/>
  <p:tag name="KSO_WM_UNIT_PRESET_TEXT" val="单击此处添加副标题"/>
  <p:tag name="KSO_WM_UNIT_NOCLEAR" val="0"/>
  <p:tag name="KSO_WM_UNIT_DIAGRAM_ISNUMVISUAL" val="0"/>
  <p:tag name="KSO_WM_UNIT_DIAGRAM_ISREFERUNIT" val="0"/>
</p:tagLst>
</file>

<file path=ppt/tags/tag745.xml><?xml version="1.0" encoding="utf-8"?>
<p:tagLst xmlns:p="http://schemas.openxmlformats.org/presentationml/2006/main">
  <p:tag name="KSO_WM_TEMPLATE_CATEGORY" val="custom"/>
  <p:tag name="KSO_WM_TEMPLATE_INDEX" val="20186579"/>
  <p:tag name="KSO_WM_TAG_VERSION" val="1.0"/>
  <p:tag name="KSO_WM_UNIT_TYPE" val="a"/>
  <p:tag name="KSO_WM_UNIT_INDEX" val="1"/>
  <p:tag name="KSO_WM_UNIT_ID" val="custom20186579_1*a*1"/>
  <p:tag name="KSO_WM_UNIT_LAYERLEVEL" val="1"/>
  <p:tag name="KSO_WM_UNIT_VALUE" val="22"/>
  <p:tag name="KSO_WM_UNIT_ISCONTENTSTITLE" val="0"/>
  <p:tag name="KSO_WM_UNIT_HIGHLIGHT" val="0"/>
  <p:tag name="KSO_WM_UNIT_COMPATIBLE" val="0"/>
  <p:tag name="KSO_WM_BEAUTIFY_FLAG" val="#wm#"/>
  <p:tag name="KSO_WM_UNIT_PRESET_TEXT" val="团队季度总结报告"/>
  <p:tag name="KSO_WM_UNIT_NOCLEAR" val="0"/>
  <p:tag name="KSO_WM_UNIT_DIAGRAM_ISNUMVISUAL" val="0"/>
  <p:tag name="KSO_WM_UNIT_DIAGRAM_ISREFERUNIT" val="0"/>
</p:tagLst>
</file>

<file path=ppt/tags/tag746.xml><?xml version="1.0" encoding="utf-8"?>
<p:tagLst xmlns:p="http://schemas.openxmlformats.org/presentationml/2006/main">
  <p:tag name="KSO_WM_TEMPLATE_CATEGORY" val="custom"/>
  <p:tag name="KSO_WM_TEMPLATE_INDEX" val="20186579"/>
  <p:tag name="KSO_WM_TAG_VERSION" val="1.0"/>
  <p:tag name="KSO_WM_SLIDE_ID" val="custom20186579_1"/>
  <p:tag name="KSO_WM_SLIDE_INDEX" val="1"/>
  <p:tag name="KSO_WM_SLIDE_ITEM_CNT" val="0"/>
  <p:tag name="KSO_WM_SLIDE_LAYOUT" val="a_b"/>
  <p:tag name="KSO_WM_SLIDE_LAYOUT_CNT" val="1_1"/>
  <p:tag name="KSO_WM_SLIDE_TYPE" val="title"/>
  <p:tag name="KSO_WM_SLIDE_SUBTYPE" val="pureTxt"/>
  <p:tag name="KSO_WM_TEMPLATE_THUMBS_INDEX" val="1、5、6、7、8、10、13、14、16、17、18、19"/>
  <p:tag name="KSO_WM_BEAUTIFY_FLAG" val="#wm#"/>
  <p:tag name="KSO_WM_TEMPLATE_TOPIC_ID" val="2869567"/>
  <p:tag name="KSO_WM_TEMPLATE_OUTLINE_ID" val="6"/>
  <p:tag name="KSO_WM_TEMPLATE_SCENE_ID" val="1"/>
  <p:tag name="KSO_WM_TEMPLATE_JOB_ID" val="6"/>
  <p:tag name="KSO_WM_TEMPLATE_TOPIC_DEFAULT" val="0"/>
  <p:tag name="KSO_WM_TEMPLATE_SUBCATEGORY" val="0"/>
  <p:tag name="KSO_WM_TEMPLATE_MASTER_TYPE" val="1"/>
  <p:tag name="KSO_WM_TEMPLATE_COLOR_TYPE" val="1"/>
  <p:tag name="KSO_WM_TEMPLATE_MASTER_THUMB_INDEX" val="12"/>
</p:tagLst>
</file>

<file path=ppt/tags/tag7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7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5201_1*i*1"/>
  <p:tag name="KSO_WM_TEMPLATE_CATEGORY" val="diagram"/>
  <p:tag name="KSO_WM_TEMPLATE_INDEX" val="20205201"/>
  <p:tag name="KSO_WM_UNIT_LAYERLEVEL" val="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5201_1*i*2"/>
  <p:tag name="KSO_WM_TEMPLATE_CATEGORY" val="diagram"/>
  <p:tag name="KSO_WM_TEMPLATE_INDEX" val="20205201"/>
  <p:tag name="KSO_WM_UNIT_LAYERLEVEL" val="1"/>
  <p:tag name="KSO_WM_TAG_VERSION" val="1.0"/>
  <p:tag name="KSO_WM_BEAUTIFY_FLAG" val="#wm#"/>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5201_1*i*3"/>
  <p:tag name="KSO_WM_TEMPLATE_CATEGORY" val="diagram"/>
  <p:tag name="KSO_WM_TEMPLATE_INDEX" val="20205201"/>
  <p:tag name="KSO_WM_UNIT_LAYERLEVEL" val="1"/>
  <p:tag name="KSO_WM_TAG_VERSION" val="1.0"/>
  <p:tag name="KSO_WM_BEAUTIFY_FLAG" val="#wm#"/>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5201_1*i*4"/>
  <p:tag name="KSO_WM_TEMPLATE_CATEGORY" val="diagram"/>
  <p:tag name="KSO_WM_TEMPLATE_INDEX" val="20205201"/>
  <p:tag name="KSO_WM_UNIT_LAYERLEVEL" val="1"/>
  <p:tag name="KSO_WM_TAG_VERSION" val="1.0"/>
  <p:tag name="KSO_WM_BEAUTIFY_FLAG" val="#wm#"/>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5201_1*i*5"/>
  <p:tag name="KSO_WM_TEMPLATE_CATEGORY" val="diagram"/>
  <p:tag name="KSO_WM_TEMPLATE_INDEX" val="20205201"/>
  <p:tag name="KSO_WM_UNIT_LAYERLEVEL" val="1"/>
  <p:tag name="KSO_WM_TAG_VERSION" val="1.0"/>
  <p:tag name="KSO_WM_BEAUTIFY_FLAG" val="#wm#"/>
  <p:tag name="KSO_WM_UNIT_FILL_FORE_SCHEMECOLOR_INDEX_BRIGHTNESS" val="-0.05"/>
  <p:tag name="KSO_WM_UNIT_FILL_FORE_SCHEMECOLOR_INDEX" val="16"/>
  <p:tag name="KSO_WM_UNIT_FILL_TYPE" val="1"/>
  <p:tag name="KSO_WM_UNIT_TEXT_FILL_FORE_SCHEMECOLOR_INDEX_BRIGHTNESS" val="0"/>
  <p:tag name="KSO_WM_UNIT_TEXT_FILL_FORE_SCHEMECOLOR_INDEX" val="2"/>
  <p:tag name="KSO_WM_UNIT_TEXT_FILL_TYPE" val="1"/>
</p:tagLst>
</file>

<file path=ppt/tags/tag754.xml><?xml version="1.0" encoding="utf-8"?>
<p:tagLst xmlns:p="http://schemas.openxmlformats.org/presentationml/2006/main">
  <p:tag name="KSO_WM_UNIT_NOCLEAR" val="0"/>
  <p:tag name="KSO_WM_UNIT_VALUE" val="629"/>
  <p:tag name="KSO_WM_UNIT_HIGHLIGHT" val="0"/>
  <p:tag name="KSO_WM_UNIT_COMPATIBLE" val="0"/>
  <p:tag name="KSO_WM_UNIT_DIAGRAM_ISNUMVISUAL" val="0"/>
  <p:tag name="KSO_WM_UNIT_DIAGRAM_ISREFERUNIT" val="0"/>
  <p:tag name="KSO_WM_UNIT_TYPE" val="f"/>
  <p:tag name="KSO_WM_UNIT_INDEX" val="1"/>
  <p:tag name="KSO_WM_UNIT_ID" val="diagram20205201_1*f*1"/>
  <p:tag name="KSO_WM_TEMPLATE_CATEGORY" val="diagram"/>
  <p:tag name="KSO_WM_TEMPLATE_INDEX" val="20205201"/>
  <p:tag name="KSO_WM_UNIT_LAYERLEVEL" val="1"/>
  <p:tag name="KSO_WM_TAG_VERSION" val="1.0"/>
  <p:tag name="KSO_WM_BEAUTIFY_FLAG" val="#wm#"/>
  <p:tag name="KSO_WM_UNIT_PRESET_TEXT" val="单击此处输入你的正文，文字是您思想的提炼，为了最终演示发布的良好效果，请尽量言简意赅的阐述观点；根据需要可酌情增减文字，以便观者可以准确理解您所传达的信息。&#10;您的正文已经简明扼要，但信息却错综复杂，需要用更多的文字来表述；但请您尽可能提炼思想的精髓，否则容易造成观者的阅读压力，适得其反。&#10;正如我们都希望改变世界，希望给人带去光明，但更多时候只需播下一颗种子，自然有微光照拂，雨露滋养。恰如其分的表达观点，往往可以事半功倍。&#10;单击此处输入你的正文，文字是您思想的提炼，为了最终演示发布的良好效果，请尽量言简意赅的阐述观点；根据需要可酌情增减文字，以便观者可以准确理解您所传达的信息。&#10;您的正文已经简明扼要，但信息却错综复杂，需要用更多的文字来表述；但请您尽可能提炼思想的精髓，否则容易造成观者的阅读压力，适得其反。&#10;正如我们都希望改变世界，希望给人带去光明，但更多时候只需播下一颗种子，自然有微光照拂，雨露滋养。恰如其分的表达观点，往往可以事半功倍。"/>
  <p:tag name="KSO_WM_UNIT_TEXT_FILL_FORE_SCHEMECOLOR_INDEX_BRIGHTNESS" val="0.25"/>
  <p:tag name="KSO_WM_UNIT_TEXT_FILL_FORE_SCHEMECOLOR_INDEX" val="13"/>
  <p:tag name="KSO_WM_UNIT_TEXT_FILL_TYPE" val="1"/>
</p:tagLst>
</file>

<file path=ppt/tags/tag75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diagram20205201_1*a*1"/>
  <p:tag name="KSO_WM_TEMPLATE_CATEGORY" val="diagram"/>
  <p:tag name="KSO_WM_TEMPLATE_INDEX" val="20205201"/>
  <p:tag name="KSO_WM_UNIT_LAYERLEVEL" val="1"/>
  <p:tag name="KSO_WM_TAG_VERSION" val="1.0"/>
  <p:tag name="KSO_WM_BEAUTIFY_FLAG" val="#wm#"/>
  <p:tag name="KSO_WM_UNIT_PRESET_TEXT" val="单击此处&#10;添加大标题"/>
  <p:tag name="KSO_WM_UNIT_TEXT_FILL_FORE_SCHEMECOLOR_INDEX_BRIGHTNESS" val="0"/>
  <p:tag name="KSO_WM_UNIT_TEXT_FILL_FORE_SCHEMECOLOR_INDEX" val="14"/>
  <p:tag name="KSO_WM_UNIT_TEXT_FILL_TYPE" val="1"/>
</p:tagLst>
</file>

<file path=ppt/tags/tag756.xml><?xml version="1.0" encoding="utf-8"?>
<p:tagLst xmlns:p="http://schemas.openxmlformats.org/presentationml/2006/main">
  <p:tag name="KSO_WM_BEAUTIFY_FLAG" val="#wm#"/>
  <p:tag name="KSO_WM_TEMPLATE_CATEGORY" val="diagram"/>
  <p:tag name="KSO_WM_TEMPLATE_INDEX" val="20205201"/>
  <p:tag name="KSO_WM_SLIDE_ID" val="diagram20205201_1"/>
  <p:tag name="KSO_WM_TEMPLATE_SUBCATEGORY" val="0"/>
  <p:tag name="KSO_WM_TEMPLATE_MASTER_TYPE" val="0"/>
  <p:tag name="KSO_WM_TEMPLATE_COLOR_TYPE" val="1"/>
  <p:tag name="KSO_WM_SLIDE_TYPE" val="text"/>
  <p:tag name="KSO_WM_SLIDE_SUBTYPE" val="pureTxt"/>
  <p:tag name="KSO_WM_SLIDE_ITEM_CNT" val="0"/>
  <p:tag name="KSO_WM_SLIDE_INDEX" val="1"/>
  <p:tag name="KSO_WM_SLIDE_SIZE" val="959*540"/>
  <p:tag name="KSO_WM_SLIDE_POSITION" val="0*0"/>
  <p:tag name="KSO_WM_TAG_VERSION" val="1.0"/>
  <p:tag name="KSO_WM_SLIDE_LAYOUT" val="a_b_f"/>
  <p:tag name="KSO_WM_SLIDE_LAYOUT_CNT" val="1_1_1"/>
  <p:tag name="KSO_WM_SLIDE_BK_DARK_LIGHT" val="2"/>
  <p:tag name="KSO_WM_SLIDE_BACKGROUND_TYPE" val="general"/>
</p:tagLst>
</file>

<file path=ppt/tags/tag7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7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59.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111_1*a*1"/>
  <p:tag name="KSO_WM_TEMPLATE_CATEGORY" val="diagram"/>
  <p:tag name="KSO_WM_TEMPLATE_INDEX" val="2021711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8d8b01e1e7e4b479639d475cc8647a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30bc1f44150437ab5bf1b076834de33"/>
  <p:tag name="KSO_WM_UNIT_TEXT_FILL_FORE_SCHEMECOLOR_INDEX_BRIGHTNESS" val="0"/>
  <p:tag name="KSO_WM_UNIT_TEXT_FILL_FORE_SCHEMECOLOR_INDEX" val="13"/>
  <p:tag name="KSO_WM_UNIT_TEXT_FILL_TYPE" val="1"/>
  <p:tag name="KSO_WM_TEMPLATE_ASSEMBLE_XID" val="5fd107111fa9d42129ddd8f9"/>
  <p:tag name="KSO_WM_TEMPLATE_ASSEMBLE_GROUPID" val="5fd107111fa9d42129ddd8f9"/>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6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11_1*f*1"/>
  <p:tag name="KSO_WM_TEMPLATE_CATEGORY" val="diagram"/>
  <p:tag name="KSO_WM_TEMPLATE_INDEX" val="20217111"/>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8f4ed03b786c4c2bb14fa9339887e1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07e0d0d035c4517b54f97107f028c7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107111fa9d42129ddd8f9"/>
  <p:tag name="KSO_WM_TEMPLATE_ASSEMBLE_GROUPID" val="5fd107111fa9d42129ddd8f9"/>
</p:tagLst>
</file>

<file path=ppt/tags/tag7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111_1*i*1"/>
  <p:tag name="KSO_WM_TEMPLATE_CATEGORY" val="diagram"/>
  <p:tag name="KSO_WM_TEMPLATE_INDEX" val="20217111"/>
  <p:tag name="KSO_WM_UNIT_LAYERLEVEL" val="1"/>
  <p:tag name="KSO_WM_TAG_VERSION" val="1.0"/>
  <p:tag name="KSO_WM_BEAUTIFY_FLAG" val="#wm#"/>
  <p:tag name="KSO_WM_UNIT_BLOCK" val="0"/>
  <p:tag name="KSO_WM_UNIT_SM_LIMIT_TYPE" val="2"/>
  <p:tag name="KSO_WM_UNIT_DEC_AREA_ID" val="febec62ec89d4fae899d9e38d57c0fd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11_1*i*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11_1*i*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11_1*i*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11_1*i*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17111_1*i*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17111_1*i*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17111_1*i*8"/>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17111_1*i*9"/>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17111_1*i*10"/>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1"/>
  <p:tag name="KSO_WM_UNIT_ID" val="diagram20217111_1*i*11"/>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2"/>
  <p:tag name="KSO_WM_UNIT_ID" val="diagram20217111_1*i*1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3"/>
  <p:tag name="KSO_WM_UNIT_ID" val="diagram20217111_1*i*1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diagram20217111_1*i*1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5"/>
  <p:tag name="KSO_WM_UNIT_ID" val="diagram20217111_1*i*1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6"/>
  <p:tag name="KSO_WM_UNIT_ID" val="diagram20217111_1*i*1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7"/>
  <p:tag name="KSO_WM_UNIT_ID" val="diagram20217111_1*i*1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78.xml><?xml version="1.0" encoding="utf-8"?>
<p:tagLst xmlns:p="http://schemas.openxmlformats.org/presentationml/2006/main">
  <p:tag name="KSO_WM_SLIDE_ID" val="diagram20217111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TAG_VERSION" val="1.0"/>
  <p:tag name="KSO_WM_BEAUTIFY_FLAG" val="#wm#"/>
  <p:tag name="KSO_WM_TEMPLATE_CATEGORY" val="diagram"/>
  <p:tag name="KSO_WM_TEMPLATE_INDEX" val="20217111"/>
  <p:tag name="KSO_WM_SLIDE_LAYOUT" val="a_f"/>
  <p:tag name="KSO_WM_SLIDE_LAYOUT_CNT" val="1_1"/>
  <p:tag name="KSO_WM_TEMPLATE_THUMBS_INDEX" val="1、4、7、12、13、14、15、16、17、18、20、24、25、28、33、36、40、43、44"/>
  <p:tag name="KSO_WM_SLIDE_SIZE" val="888*468"/>
  <p:tag name="KSO_WM_SLIDE_POSITION" val="36*36"/>
  <p:tag name="KSO_WM_SLIDE_LAYOUT_INFO" val="{&quot;backgroundInfo&quot;:[{&quot;bottom&quot;:0,&quot;bottomAbs&quot;:false,&quot;left&quot;:0,&quot;leftAbs&quot;:false,&quot;right&quot;:0,&quot;rightAbs&quot;:false,&quot;top&quot;:0,&quot;topAbs&quot;:false,&quot;type&quot;:&quot;general&quot;}],&quot;id&quot;:&quot;2020-12-10T01:19:13&quot;,&quot;maxSize&quot;:{&quot;size1&quot;:33.299999999999997},&quot;minSize&quot;:{&quot;size1&quot;:24.600000000000001},&quot;normalSize&quot;:{&quot;size1&quot;:24.600000000000001},&quot;subLayout&quot;:[{&quot;id&quot;:&quot;2020-12-10T01:19:13&quot;,&quot;margin&quot;:{&quot;bottom&quot;:0.026000002399086952,&quot;left&quot;:4.6570000648498535,&quot;right&quot;:4.6570000648498535,&quot;top&quot;:2.5399999618530273},&quot;type&quot;:0},{&quot;id&quot;:&quot;2020-12-10T01:19:13&quot;,&quot;margin&quot;:{&quot;bottom&quot;:2.5399999618530273,&quot;left&quot;:4.6570000648498535,&quot;right&quot;:4.6570000648498535,&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c5e83f310219e61717cdf3"/>
  <p:tag name="KSO_WM_CHIP_FILLPROP" val="[[{&quot;text_align&quot;:&quot;cm&quot;,&quot;text_direction&quot;:&quot;horizontal&quot;,&quot;support_big_font&quot;:false,&quot;picture_toward&quot;:0,&quot;picture_dockside&quot;:[],&quot;fill_id&quot;:&quot;ba3ff9d51a534949a36d761c038b2272&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385b67bca2024cfd9b21355f5a1f21ce&quot;,&quot;fill_align&quot;:&quot;cm&quot;,&quot;chip_types&quot;:[&quot;diagram&quot;,&quot;pictext&quot;,&quot;text&quot;,&quot;picture&quot;,&quot;chart&quot;,&quot;table&quot;,&quot;video&quot;]}]]"/>
  <p:tag name="KSO_WM_CHIP_DECFILLPROP" val="[]"/>
  <p:tag name="KSO_WM_CHIP_GROUPID" val="5fc5e83f310219e61717cdf2"/>
  <p:tag name="KSO_WM_SLIDE_BK_DARK_LIGHT" val="2"/>
  <p:tag name="KSO_WM_SLIDE_BACKGROUND_TYPE" val="general"/>
  <p:tag name="KSO_WM_SLIDE_SUPPORT_FEATURE_TYPE" val="0"/>
  <p:tag name="KSO_WM_TEMPLATE_ASSEMBLE_XID" val="5fd107111fa9d42129ddd8f9"/>
  <p:tag name="KSO_WM_TEMPLATE_ASSEMBLE_GROUPID" val="5fd107111fa9d42129ddd8f9"/>
</p:tagLst>
</file>

<file path=ppt/tags/tag7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81.xml><?xml version="1.0" encoding="utf-8"?>
<p:tagLst xmlns:p="http://schemas.openxmlformats.org/presentationml/2006/main">
  <p:tag name="KSO_WM_UNIT_PICTURE_TOWARD" val="1"/>
  <p:tag name="KSO_WM_UNIT_PICTURE_DOCKSIDE" val="cb,rm,ct"/>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266_1*ζ_h_i*1_1_1"/>
  <p:tag name="KSO_WM_TEMPLATE_CATEGORY" val="diagram"/>
  <p:tag name="KSO_WM_TEMPLATE_INDEX" val="20215266"/>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82.xml><?xml version="1.0" encoding="utf-8"?>
<p:tagLst xmlns:p="http://schemas.openxmlformats.org/presentationml/2006/main">
  <p:tag name="KSO_WM_UNIT_PICTURE_TOWARD" val="1"/>
  <p:tag name="KSO_WM_UNIT_PICTURE_DOCKSIDE" val="cb,rm,ct"/>
  <p:tag name="KSO_WM_UNIT_VALUE" val="1294*1221"/>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266_1*ζ_h_d*1_1_1"/>
  <p:tag name="KSO_WM_TEMPLATE_CATEGORY" val="diagram"/>
  <p:tag name="KSO_WM_TEMPLATE_INDEX" val="20215266"/>
  <p:tag name="KSO_WM_UNIT_LAYERLEVEL" val="1_1_1"/>
  <p:tag name="KSO_WM_TAG_VERSION" val="1.0"/>
  <p:tag name="KSO_WM_BEAUTIFY_FLAG" val="#wm#"/>
  <p:tag name="KSO_WM_UNIT_DIAGRAM_MODELTYPE" val="creativePicture"/>
  <p:tag name="KSO_WM_UNIT_USESOURCEFORMAT_APPLY" val="1"/>
</p:tagLst>
</file>

<file path=ppt/tags/tag783.xml><?xml version="1.0" encoding="utf-8"?>
<p:tagLst xmlns:p="http://schemas.openxmlformats.org/presentationml/2006/main">
  <p:tag name="KSO_WM_UNIT_PICTURE_TOWARD" val="1"/>
  <p:tag name="KSO_WM_UNIT_PICTURE_DOCKSIDE" val="cb,rm,ct"/>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266_1*ζ_h_i*1_1_2"/>
  <p:tag name="KSO_WM_TEMPLATE_CATEGORY" val="diagram"/>
  <p:tag name="KSO_WM_TEMPLATE_INDEX" val="20215266"/>
  <p:tag name="KSO_WM_UNIT_LAYERLEVEL" val="1_1_1"/>
  <p:tag name="KSO_WM_TAG_VERSION" val="1.0"/>
  <p:tag name="KSO_WM_BEAUTIFY_FLAG" val="#wm#"/>
  <p:tag name="KSO_WM_UNIT_DIAGRAM_MODELTYPE" val="creativePicture"/>
  <p:tag name="KSO_WM_UNIT_USESOURCEFORMAT_APPLY"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78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46_1*f*1"/>
  <p:tag name="KSO_WM_TEMPLATE_CATEGORY" val="diagram"/>
  <p:tag name="KSO_WM_TEMPLATE_INDEX" val="20217046"/>
  <p:tag name="KSO_WM_UNIT_LAYERLEVEL" val="1"/>
  <p:tag name="KSO_WM_TAG_VERSION" val="1.0"/>
  <p:tag name="KSO_WM_BEAUTIFY_FLAG" val="#wm#"/>
  <p:tag name="KSO_WM_UNIT_DEFAULT_FONT" val="14;20;2"/>
  <p:tag name="KSO_WM_UNIT_BLOCK" val="0"/>
  <p:tag name="KSO_WM_UNIT_VALUE" val="84"/>
  <p:tag name="KSO_WM_UNIT_SHOW_EDIT_AREA_INDICATION" val="1"/>
  <p:tag name="KSO_WM_CHIP_GROUPID" val="5e6b05596848fb12bee65ac8"/>
  <p:tag name="KSO_WM_CHIP_XID" val="5e6b05596848fb12bee65aca"/>
  <p:tag name="KSO_WM_UNIT_DEC_AREA_ID" val="61e2185a73d8427b9751b023dd8a09f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ec99dc0317444da49c432e617a8b827f"/>
  <p:tag name="KSO_WM_UNIT_SUPPORT_BIG_FONT" val="1"/>
  <p:tag name="KSO_WM_UNIT_TEXT_FILL_FORE_SCHEMECOLOR_INDEX_BRIGHTNESS" val="0.25"/>
  <p:tag name="KSO_WM_UNIT_TEXT_FILL_FORE_SCHEMECOLOR_INDEX" val="13"/>
  <p:tag name="KSO_WM_UNIT_TEXT_FILL_TYPE" val="1"/>
  <p:tag name="KSO_WM_TEMPLATE_ASSEMBLE_XID" val="5fd1049f1fa9d42129ddd701"/>
  <p:tag name="KSO_WM_TEMPLATE_ASSEMBLE_GROUPID" val="5fd1049f1fa9d42129ddd701"/>
</p:tagLst>
</file>

<file path=ppt/tags/tag7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046_1*i*1"/>
  <p:tag name="KSO_WM_TEMPLATE_CATEGORY" val="diagram"/>
  <p:tag name="KSO_WM_TEMPLATE_INDEX" val="20217046"/>
  <p:tag name="KSO_WM_UNIT_LAYERLEVEL" val="1"/>
  <p:tag name="KSO_WM_TAG_VERSION" val="1.0"/>
  <p:tag name="KSO_WM_BEAUTIFY_FLAG" val="#wm#"/>
  <p:tag name="KSO_WM_UNIT_BLOCK" val="0"/>
  <p:tag name="KSO_WM_UNIT_SM_LIMIT_TYPE" val="1"/>
  <p:tag name="KSO_WM_UNIT_DEC_AREA_ID" val="2fa775eb38dc401a82f159f864fb29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adf73b998712faa657abd6"/>
  <p:tag name="KSO_WM_CHIP_XID" val="5fadf73b998712faa657abd7"/>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0"/>
  <p:tag name="KSO_WM_TEMPLATE_ASSEMBLE_XID" val="5fd1049f1fa9d42129ddd701"/>
  <p:tag name="KSO_WM_TEMPLATE_ASSEMBLE_GROUPID" val="5fd1049f1fa9d42129ddd701"/>
</p:tagLst>
</file>

<file path=ppt/tags/tag786.xml><?xml version="1.0" encoding="utf-8"?>
<p:tagLst xmlns:p="http://schemas.openxmlformats.org/presentationml/2006/main">
  <p:tag name="KSO_WM_BEAUTIFY_FLAG" val="#wm#"/>
  <p:tag name="KSO_WM_TEMPLATE_CATEGORY" val="diagram"/>
  <p:tag name="KSO_WM_TEMPLATE_INDEX" val="20217046"/>
  <p:tag name="KSO_WM_SLIDE_ID" val="diagram20217046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1"/>
  <p:tag name="KSO_WM_SLIDE_LAYOUT_INFO" val="{&quot;direction&quot;:1,&quot;id&quot;:&quot;2020-12-10T01:08:47&quot;,&quot;maxSize&quot;:{&quot;size1&quot;:57.5},&quot;minSize&quot;:{&quot;size1&quot;:32.600000000000001},&quot;normalSize&quot;:{&quot;size1&quot;:52.391666666666666},&quot;subLayout&quot;:[{&quot;id&quot;:&quot;2020-12-10T01:08:47&quot;,&quot;margin&quot;:{&quot;bottom&quot;:1.6929999589920044,&quot;left&quot;:2.1170001029968262,&quot;right&quot;:0.026000002399086952,&quot;top&quot;:1.6929999589920044},&quot;type&quot;:0},{&quot;id&quot;:&quot;2020-12-10T01:08:47&quot;,&quot;margin&quot;:{&quot;bottom&quot;:0,&quot;left&quot;:1.6670000553131104,&quot;right&quot;:0,&quot;top&quot;:0},&quot;type&quot;:0}],&quot;type&quot;:0}"/>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df73b998712faa657abd7"/>
  <p:tag name="KSO_WM_CHIP_FILLPROP" val="[[{&quot;text_align&quot;:&quot;cm&quot;,&quot;text_direction&quot;:&quot;horizontal&quot;,&quot;support_features&quot;:[&quot;creativepic&quot;],&quot;support_big_font&quot;:false,&quot;picture_toward&quot;:1,&quot;picture_dockside&quot;:[&quot;cb&quot;,&quot;rm&quot;,&quot;ct&quot;],&quot;fill_id&quot;:&quot;4c8080feb3514c4084c32dcdf0a35904&quot;,&quot;fill_align&quot;:&quot;cm&quot;,&quot;chip_types&quot;:[&quot;picture&quot;]},{&quot;text_align&quot;:&quot;lb&quot;,&quot;text_direction&quot;:&quot;horizontal&quot;,&quot;support_big_font&quot;:true,&quot;picture_toward&quot;:0,&quot;picture_dockside&quot;:[],&quot;fill_id&quot;:&quot;fbbb26a76a2149cbb36ad93fd7d50dc6&quot;,&quot;fill_align&quot;:&quot;lb&quot;,&quot;chip_types&quot;:[&quot;text&quot;]}]]"/>
  <p:tag name="KSO_WM_CHIP_DECFILLPROP" val="[]"/>
  <p:tag name="KSO_WM_SLIDE_TYPE" val="text"/>
  <p:tag name="KSO_WM_SLIDE_SIZE" val="960*540"/>
  <p:tag name="KSO_WM_SLIDE_POSITION" val="0*0"/>
  <p:tag name="KSO_WM_CHIP_GROUPID" val="5fadf73b998712faa657abd6"/>
  <p:tag name="KSO_WM_SLIDE_BK_DARK_LIGHT" val="2"/>
  <p:tag name="KSO_WM_SLIDE_BACKGROUND_TYPE" val="general"/>
  <p:tag name="KSO_WM_SLIDE_SUPPORT_FEATURE_TYPE" val="8"/>
  <p:tag name="KSO_WM_SLIDE_SUBTYPE" val="picTxt"/>
  <p:tag name="KSO_WM_TEMPLATE_ASSEMBLE_XID" val="5fd1049f1fa9d42129ddd701"/>
  <p:tag name="KSO_WM_TEMPLATE_ASSEMBLE_GROUPID" val="5fd1049f1fa9d42129ddd701"/>
</p:tagLst>
</file>

<file path=ppt/tags/tag787.xml><?xml version="1.0" encoding="utf-8"?>
<p:tagLst xmlns:p="http://schemas.openxmlformats.org/presentationml/2006/main">
  <p:tag name="KSO_WM_BEAUTIFY_FLAG" val="#wm#"/>
  <p:tag name="KSO_WM_TEMPLATE_CATEGORY" val="custom"/>
  <p:tag name="KSO_WM_TEMPLATE_INDEX" val="20186579"/>
</p:tagLst>
</file>

<file path=ppt/tags/tag7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elt"/>
  <p:tag name="KSO_WM_SLIDE_BK_DARK_LIGHT" val="2"/>
  <p:tag name="KSO_WM_UNIT_FILL_FORE_SCHEMECOLOR_INDEX_BRIGHTNESS" val="0"/>
  <p:tag name="KSO_WM_UNIT_FILL_FORE_SCHEMECOLOR_INDEX" val="16"/>
  <p:tag name="KSO_WM_UNIT_FILL_TYPE" val="1"/>
  <p:tag name="KSO_WM_UNIT_TEXT_FILL_FORE_SCHEMECOLOR_INDEX_BRIGHTNESS" val="0.15"/>
  <p:tag name="KSO_WM_UNIT_TEXT_FILL_FORE_SCHEMECOLOR_INDEX" val="13"/>
  <p:tag name="KSO_WM_UNIT_TEXT_FILL_TYPE" val="1"/>
</p:tagLst>
</file>

<file path=ppt/tags/tag7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 name="KSO_WM_UNIT_TYPE" val="i"/>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6"/>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6"/>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 name="KSO_WM_UNIT_TYPE" val="i"/>
</p:tagLst>
</file>

<file path=ppt/tags/tag7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6"/>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6"/>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9.xml><?xml version="1.0" encoding="utf-8"?>
<p:tagLst xmlns:p="http://schemas.openxmlformats.org/presentationml/2006/main">
  <p:tag name="KSO_WM_UNIT_VALUE" val="1904*1396"/>
  <p:tag name="KSO_WM_UNIT_HIGHLIGHT" val="0"/>
  <p:tag name="KSO_WM_UNIT_COMPATIBLE" val="1"/>
  <p:tag name="KSO_WM_UNIT_DIAGRAM_ISNUMVISUAL" val="0"/>
  <p:tag name="KSO_WM_UNIT_DIAGRAM_ISREFERUNIT" val="0"/>
  <p:tag name="KSO_WM_UNIT_TYPE" val="d"/>
  <p:tag name="KSO_WM_UNIT_INDEX" val="1"/>
  <p:tag name="KSO_WM_UNIT_ID" val="diagram20210849_1*d*1"/>
  <p:tag name="KSO_WM_TEMPLATE_CATEGORY" val="diagram"/>
  <p:tag name="KSO_WM_TEMPLATE_INDEX" val="20210849"/>
  <p:tag name="KSO_WM_UNIT_LAYERLEVEL" val="1"/>
  <p:tag name="KSO_WM_TAG_VERSION" val="1.0"/>
  <p:tag name="KSO_WM_BEAUTIFY_FLAG" val="#wm#"/>
  <p:tag name="KSO_WM_CHIP_GROUPID" val="5e7310da9a230a26b9e88a19"/>
  <p:tag name="KSO_WM_CHIP_XID" val="5e7310da9a230a26b9e88a1a"/>
  <p:tag name="KSO_WM_UNIT_DEC_AREA_ID" val="1f40630c341f4aedbf1fc91cf090d5f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4a7abb45ff7246b0bcc3f65984a6b9ef"/>
  <p:tag name="KSO_WM_UNIT_PLACING_PICTURE" val="4a7abb45ff7246b0bcc3f65984a6b9ef"/>
  <p:tag name="KSO_WM_TEMPLATE_ASSEMBLE_XID" val="5fd0a0491fa9d42129dcb426"/>
  <p:tag name="KSO_WM_TEMPLATE_ASSEMBLE_GROUPID" val="5fd0a0491fa9d42129dcb426"/>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SUBTYPE" val="h"/>
  <p:tag name="KSO_WM_SLIDE_BACKGROUND_TYPE" val="frame"/>
  <p:tag name="KSO_WM_SLIDE_BK_DARK_LIGHT" val="1"/>
</p:tagLst>
</file>

<file path=ppt/tags/tag800.xml><?xml version="1.0" encoding="utf-8"?>
<p:tagLst xmlns:p="http://schemas.openxmlformats.org/presentationml/2006/main">
  <p:tag name="KSO_WM_UNIT_ISCONTENTSTITLE" val="0"/>
  <p:tag name="KSO_WM_UNIT_ISNUMDGMTITLE" val="0"/>
  <p:tag name="KSO_WM_UNIT_NOCLEAR" val="0"/>
  <p:tag name="KSO_WM_UNIT_VALUE" val="12"/>
  <p:tag name="KSO_WM_UNIT_HIGHLIGHT" val="0"/>
  <p:tag name="KSO_WM_UNIT_COMPATIBLE" val="0"/>
  <p:tag name="KSO_WM_UNIT_DIAGRAM_ISNUMVISUAL" val="0"/>
  <p:tag name="KSO_WM_UNIT_DIAGRAM_ISREFERUNIT" val="0"/>
  <p:tag name="KSO_WM_UNIT_TYPE" val="a"/>
  <p:tag name="KSO_WM_UNIT_INDEX" val="1"/>
  <p:tag name="KSO_WM_UNIT_ID" val="diagram20210849_1*a*1"/>
  <p:tag name="KSO_WM_TEMPLATE_CATEGORY" val="diagram"/>
  <p:tag name="KSO_WM_TEMPLATE_INDEX" val="20210849"/>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cafa64636c84c3c8cb59c9a91b88e8c"/>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f0bee379a93f40668f1aff9eecf12cb7"/>
  <p:tag name="KSO_WM_UNIT_TEXT_FILL_FORE_SCHEMECOLOR_INDEX_BRIGHTNESS" val="0"/>
  <p:tag name="KSO_WM_UNIT_TEXT_FILL_FORE_SCHEMECOLOR_INDEX" val="13"/>
  <p:tag name="KSO_WM_UNIT_TEXT_FILL_TYPE" val="1"/>
  <p:tag name="KSO_WM_TEMPLATE_ASSEMBLE_XID" val="5fd0a0491fa9d42129dcb426"/>
  <p:tag name="KSO_WM_TEMPLATE_ASSEMBLE_GROUPID" val="5fd0a0491fa9d42129dcb426"/>
</p:tagLst>
</file>

<file path=ppt/tags/tag801.xml><?xml version="1.0" encoding="utf-8"?>
<p:tagLst xmlns:p="http://schemas.openxmlformats.org/presentationml/2006/main">
  <p:tag name="KSO_WM_BEAUTIFY_FLAG" val="#wm#"/>
  <p:tag name="KSO_WM_TEMPLATE_CATEGORY" val="diagram"/>
  <p:tag name="KSO_WM_TEMPLATE_INDEX" val="20210849"/>
  <p:tag name="KSO_WM_SLIDE_BACKGROUND" val="[&quot;belt&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ea112f2660c33b3b8e66ca9"/>
  <p:tag name="KSO_WM_CHIP_FILLPROP" val="[[{&quot;text_align&quot;:&quot;cm&quot;,&quot;text_direction&quot;:&quot;horizontal&quot;,&quot;support_big_font&quot;:false,&quot;fill_id&quot;:&quot;022664edb2194f81b81e3ad10086a596&quot;,&quot;fill_align&quot;:&quot;cm&quot;,&quot;chip_types&quot;:[&quot;picture&quot;]},{&quot;text_align&quot;:&quot;lm&quot;,&quot;text_direction&quot;:&quot;horizontal&quot;,&quot;support_big_font&quot;:false,&quot;fill_id&quot;:&quot;e9889bb079f641358679fb02925d3d32&quot;,&quot;fill_align&quot;:&quot;lm&quot;,&quot;chip_types&quot;:[&quot;text&quot;,&quot;header&quot;]}]]"/>
  <p:tag name="KSO_WM_SLIDE_ID" val="diagram20210849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540"/>
  <p:tag name="KSO_WM_SLIDE_POSITION" val="47*0"/>
  <p:tag name="KSO_WM_TAG_VERSION" val="1.0"/>
  <p:tag name="KSO_WM_SLIDE_LAYOUT" val="a_d"/>
  <p:tag name="KSO_WM_SLIDE_LAYOUT_CNT" val="1_1"/>
  <p:tag name="KSO_WM_SLIDE_LAYOUT_INFO" val="{&quot;backgroundInfo&quot;:[{&quot;bottom&quot;:0.15555556100000001,&quot;bottomAbs&quot;:false,&quot;left&quot;:0.050000000000000003,&quot;leftAbs&quot;:false,&quot;right&quot;:0.050000000000000003,&quot;rightAbs&quot;:false,&quot;top&quot;:0.177777782,&quot;topAbs&quot;:false,&quot;type&quot;:&quot;belt&quot;}],&quot;direction&quot;:1,&quot;id&quot;:&quot;2020-12-09T18:00:42&quot;,&quot;maxSize&quot;:{&quot;size1&quot;:53.799999999999997},&quot;minSize&quot;:{&quot;size1&quot;:50},&quot;normalSize&quot;:{&quot;size1&quot;:53.799895833333338},&quot;subLayout&quot;:[{&quot;id&quot;:&quot;2020-12-09T18:00:42&quot;,&quot;margin&quot;:{&quot;bottom&quot;:0,&quot;left&quot;:2.9630000591278076,&quot;right&quot;:0,&quot;top&quot;:0},&quot;type&quot;:0},{&quot;id&quot;:&quot;2020-12-09T18:00:42&quot;,&quot;margin&quot;:{&quot;bottom&quot;:5.0799999237060547,&quot;left&quot;:2.1170001029968262,&quot;right&quot;:3.809999942779541,&quot;top&quot;:5.0799999237060547},&quot;type&quot;:0}],&quot;type&quot;:0}"/>
  <p:tag name="KSO_WM_CHIP_DECFILLPROP" val="[]"/>
  <p:tag name="KSO_WM_CHIP_GROUPID" val="5ea112f2660c33b3b8e66ca8"/>
  <p:tag name="KSO_WM_SLIDE_BK_DARK_LIGHT" val="2"/>
  <p:tag name="KSO_WM_SLIDE_BACKGROUND_TYPE" val="belt"/>
  <p:tag name="KSO_WM_SLIDE_SUPPORT_FEATURE_TYPE" val="0"/>
  <p:tag name="KSO_WM_TEMPLATE_ASSEMBLE_XID" val="5fd0a0491fa9d42129dcb426"/>
  <p:tag name="KSO_WM_TEMPLATE_ASSEMBLE_GROUPID" val="5fd0a0491fa9d42129dcb426"/>
</p:tagLst>
</file>

<file path=ppt/tags/tag802.xml><?xml version="1.0" encoding="utf-8"?>
<p:tagLst xmlns:p="http://schemas.openxmlformats.org/presentationml/2006/main">
  <p:tag name="KSO_WM_TEMPLATE_CATEGORY" val="custom"/>
  <p:tag name="KSO_WM_TEMPLATE_INDEX" val="20186579"/>
  <p:tag name="KSO_WM_TAG_VERSION" val="1.0"/>
  <p:tag name="KSO_WM_UNIT_TYPE" val="a"/>
  <p:tag name="KSO_WM_UNIT_INDEX" val="1"/>
  <p:tag name="KSO_WM_UNIT_ID" val="custom20186579_7*a*1"/>
  <p:tag name="KSO_WM_UNIT_LAYERLEVEL" val="1"/>
  <p:tag name="KSO_WM_UNIT_VALUE" val="15"/>
  <p:tag name="KSO_WM_UNIT_ISCONTENTSTITLE" val="0"/>
  <p:tag name="KSO_WM_UNIT_HIGHLIGHT" val="0"/>
  <p:tag name="KSO_WM_UNIT_COMPATIBLE" val="0"/>
  <p:tag name="KSO_WM_BEAUTIFY_FLAG" val="#wm#"/>
  <p:tag name="KSO_WM_UNIT_PRESET_TEXT" val="单击此处添加标题"/>
  <p:tag name="KSO_WM_UNIT_NOCLEAR" val="0"/>
  <p:tag name="KSO_WM_UNIT_DIAGRAM_ISNUMVISUAL" val="0"/>
  <p:tag name="KSO_WM_UNIT_DIAGRAM_ISREFERUNIT" val="0"/>
</p:tagLst>
</file>

<file path=ppt/tags/tag803.xml><?xml version="1.0" encoding="utf-8"?>
<p:tagLst xmlns:p="http://schemas.openxmlformats.org/presentationml/2006/main">
  <p:tag name="KSO_WM_TEMPLATE_CATEGORY" val="custom"/>
  <p:tag name="KSO_WM_TEMPLATE_INDEX" val="20186579"/>
  <p:tag name="KSO_WM_TAG_VERSION" val="1.0"/>
  <p:tag name="KSO_WM_UNIT_TYPE" val="b"/>
  <p:tag name="KSO_WM_UNIT_INDEX" val="1"/>
  <p:tag name="KSO_WM_UNIT_ID" val="custom20186579_7*b*1"/>
  <p:tag name="KSO_WM_UNIT_LAYERLEVEL" val="1"/>
  <p:tag name="KSO_WM_UNIT_VALUE" val="81"/>
  <p:tag name="KSO_WM_UNIT_ISCONTENTSTITLE" val="0"/>
  <p:tag name="KSO_WM_UNIT_HIGHLIGHT" val="0"/>
  <p:tag name="KSO_WM_UNIT_COMPATIBLE" val="0"/>
  <p:tag name="KSO_WM_BEAUTIFY_FLAG" val="#wm#"/>
  <p:tag name="KSO_WM_UNIT_PRESET_TEXT" val="单击此处添加文本具体内容"/>
  <p:tag name="KSO_WM_UNIT_NOCLEAR" val="0"/>
  <p:tag name="KSO_WM_UNIT_DIAGRAM_ISNUMVISUAL" val="0"/>
  <p:tag name="KSO_WM_UNIT_DIAGRAM_ISREFERUNIT" val="0"/>
</p:tagLst>
</file>

<file path=ppt/tags/tag804.xml><?xml version="1.0" encoding="utf-8"?>
<p:tagLst xmlns:p="http://schemas.openxmlformats.org/presentationml/2006/main">
  <p:tag name="KSO_WM_TEMPLATE_CATEGORY" val="custom"/>
  <p:tag name="KSO_WM_TEMPLATE_INDEX" val="20186579"/>
  <p:tag name="KSO_WM_TAG_VERSION" val="1.0"/>
  <p:tag name="KSO_WM_UNIT_TYPE" val="e"/>
  <p:tag name="KSO_WM_UNIT_INDEX" val="1"/>
  <p:tag name="KSO_WM_UNIT_ID" val="custom20186579_7*e*1"/>
  <p:tag name="KSO_WM_UNIT_LAYERLEVEL" val="1"/>
  <p:tag name="KSO_WM_UNIT_VALUE" val="1"/>
  <p:tag name="KSO_WM_UNIT_HIGHLIGHT" val="0"/>
  <p:tag name="KSO_WM_UNIT_COMPATIBLE" val="0"/>
  <p:tag name="KSO_WM_BEAUTIFY_FLAG" val="#wm#"/>
  <p:tag name="KSO_WM_UNIT_PRESET_TEXT" val="/01"/>
  <p:tag name="KSO_WM_UNIT_NOCLEAR" val="0"/>
  <p:tag name="KSO_WM_UNIT_DIAGRAM_ISNUMVISUAL" val="0"/>
  <p:tag name="KSO_WM_UNIT_DIAGRAM_ISREFERUNIT" val="0"/>
</p:tagLst>
</file>

<file path=ppt/tags/tag805.xml><?xml version="1.0" encoding="utf-8"?>
<p:tagLst xmlns:p="http://schemas.openxmlformats.org/presentationml/2006/main">
  <p:tag name="KSO_WM_TEMPLATE_CATEGORY" val="custom"/>
  <p:tag name="KSO_WM_TEMPLATE_INDEX" val="20186579"/>
  <p:tag name="KSO_WM_TAG_VERSION" val="1.0"/>
  <p:tag name="KSO_WM_SLIDE_ID" val="custom20186579_7"/>
  <p:tag name="KSO_WM_SLIDE_INDEX" val="7"/>
  <p:tag name="KSO_WM_SLIDE_ITEM_CNT" val="0"/>
  <p:tag name="KSO_WM_SLIDE_LAYOUT" val="a_b_e"/>
  <p:tag name="KSO_WM_SLIDE_LAYOUT_CNT" val="1_1_1"/>
  <p:tag name="KSO_WM_SLIDE_TYPE" val="sectionTitle"/>
  <p:tag name="KSO_WM_SLIDE_SUBTYPE" val="pureTxt"/>
  <p:tag name="KSO_WM_BEAUTIFY_FLAG" val="#wm#"/>
  <p:tag name="KSO_WM_TEMPLATE_SUBCATEGORY" val="0"/>
  <p:tag name="KSO_WM_TEMPLATE_MASTER_TYPE" val="1"/>
  <p:tag name="KSO_WM_TEMPLATE_COLOR_TYPE" val="1"/>
</p:tagLst>
</file>

<file path=ppt/tags/tag8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8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8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80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1"/>
  <p:tag name="KSO_WM_UNIT_ID" val="diagram20188732_4*q_i*1_1"/>
  <p:tag name="KSO_WM_TEMPLATE_CATEGORY" val="diagram"/>
  <p:tag name="KSO_WM_TEMPLATE_INDEX" val="20188732"/>
  <p:tag name="KSO_WM_UNIT_LAYERLEVEL" val="1_1"/>
  <p:tag name="KSO_WM_TAG_VERSION" val="1.0"/>
  <p:tag name="KSO_WM_BEAUTIFY_FLAG" val="#wm#"/>
  <p:tag name="KSO_WM_UNIT_FILL_FORE_SCHEMECOLOR_INDEX" val="5"/>
  <p:tag name="KSO_WM_UNIT_FILL_TYPE" val="1"/>
  <p:tag name="KSO_WM_UNIT_TEXT_FILL_FORE_SCHEMECOLOR_INDEX" val="13"/>
  <p:tag name="KSO_WM_UNIT_TEXT_FILL_TYPE" val="1"/>
  <p:tag name="KSO_WM_UNIT_USESOURCEFORMAT_APPLY" val="1"/>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1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1"/>
  <p:tag name="KSO_WM_UNIT_ID" val="diagram20188732_4*q_h_i*1_1_1"/>
  <p:tag name="KSO_WM_TEMPLATE_CATEGORY" val="diagram"/>
  <p:tag name="KSO_WM_TEMPLATE_INDEX" val="20188732"/>
  <p:tag name="KSO_WM_UNIT_LAYERLEVEL" val="1_1_1"/>
  <p:tag name="KSO_WM_TAG_VERSION" val="1.0"/>
  <p:tag name="KSO_WM_BEAUTIFY_FLAG" val="#wm#"/>
  <p:tag name="KSO_WM_UNIT_FILL_FORE_SCHEMECOLOR_INDEX" val="5"/>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1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2"/>
  <p:tag name="KSO_WM_UNIT_ID" val="diagram20188732_4*q_i*1_2"/>
  <p:tag name="KSO_WM_TEMPLATE_CATEGORY" val="diagram"/>
  <p:tag name="KSO_WM_TEMPLATE_INDEX" val="20188732"/>
  <p:tag name="KSO_WM_UNIT_LAYERLEVEL" val="1_1"/>
  <p:tag name="KSO_WM_TAG_VERSION" val="1.0"/>
  <p:tag name="KSO_WM_BEAUTIFY_FLAG" val="#wm#"/>
  <p:tag name="KSO_WM_UNIT_FILL_FORE_SCHEMECOLOR_INDEX" val="14"/>
  <p:tag name="KSO_WM_UNIT_FILL_TYPE" val="1"/>
  <p:tag name="KSO_WM_UNIT_TEXT_FILL_FORE_SCHEMECOLOR_INDEX" val="13"/>
  <p:tag name="KSO_WM_UNIT_TEXT_FILL_TYPE" val="1"/>
  <p:tag name="KSO_WM_UNIT_USESOURCEFORMAT_APPLY" val="1"/>
</p:tagLst>
</file>

<file path=ppt/tags/tag81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
  <p:tag name="KSO_WM_UNIT_ID" val="diagram20188732_4*q_i*1_3"/>
  <p:tag name="KSO_WM_TEMPLATE_CATEGORY" val="diagram"/>
  <p:tag name="KSO_WM_TEMPLATE_INDEX" val="20188732"/>
  <p:tag name="KSO_WM_UNIT_LAYERLEVEL" val="1_1"/>
  <p:tag name="KSO_WM_TAG_VERSION" val="1.0"/>
  <p:tag name="KSO_WM_BEAUTIFY_FLAG" val="#wm#"/>
  <p:tag name="KSO_WM_UNIT_FILL_FORE_SCHEMECOLOR_INDEX" val="5"/>
  <p:tag name="KSO_WM_UNIT_FILL_TYPE" val="1"/>
  <p:tag name="KSO_WM_UNIT_TEXT_FILL_FORE_SCHEMECOLOR_INDEX" val="13"/>
  <p:tag name="KSO_WM_UNIT_TEXT_FILL_TYPE" val="1"/>
  <p:tag name="KSO_WM_UNIT_USESOURCEFORMAT_APPLY" val="1"/>
</p:tagLst>
</file>

<file path=ppt/tags/tag81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2"/>
  <p:tag name="KSO_WM_UNIT_ID" val="diagram20188732_4*q_h_i*1_2_2"/>
  <p:tag name="KSO_WM_TEMPLATE_CATEGORY" val="diagram"/>
  <p:tag name="KSO_WM_TEMPLATE_INDEX" val="20188732"/>
  <p:tag name="KSO_WM_UNIT_LAYERLEVEL" val="1_1_1"/>
  <p:tag name="KSO_WM_TAG_VERSION" val="1.0"/>
  <p:tag name="KSO_WM_BEAUTIFY_FLAG" val="#wm#"/>
  <p:tag name="KSO_WM_UNIT_FILL_FORE_SCHEMECOLOR_INDEX" val="6"/>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2"/>
  <p:tag name="KSO_WM_UNIT_ID" val="diagram20188732_4*q_h_i*1_3_2"/>
  <p:tag name="KSO_WM_TEMPLATE_CATEGORY" val="diagram"/>
  <p:tag name="KSO_WM_TEMPLATE_INDEX" val="20188732"/>
  <p:tag name="KSO_WM_UNIT_LAYERLEVEL" val="1_1_1"/>
  <p:tag name="KSO_WM_TAG_VERSION" val="1.0"/>
  <p:tag name="KSO_WM_BEAUTIFY_FLAG" val="#wm#"/>
  <p:tag name="KSO_WM_UNIT_FILL_FORE_SCHEMECOLOR_INDEX" val="7"/>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2"/>
  <p:tag name="KSO_WM_UNIT_ID" val="diagram20188732_4*q_h_i*1_4_2"/>
  <p:tag name="KSO_WM_TEMPLATE_CATEGORY" val="diagram"/>
  <p:tag name="KSO_WM_TEMPLATE_INDEX" val="20188732"/>
  <p:tag name="KSO_WM_UNIT_LAYERLEVEL" val="1_1_1"/>
  <p:tag name="KSO_WM_TAG_VERSION" val="1.0"/>
  <p:tag name="KSO_WM_BEAUTIFY_FLAG" val="#wm#"/>
  <p:tag name="KSO_WM_UNIT_FILL_FORE_SCHEMECOLOR_INDEX" val="8"/>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1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2"/>
  <p:tag name="KSO_WM_UNIT_ID" val="diagram20188732_4*q_h_i*1_5_2"/>
  <p:tag name="KSO_WM_TEMPLATE_CATEGORY" val="diagram"/>
  <p:tag name="KSO_WM_TEMPLATE_INDEX" val="20188732"/>
  <p:tag name="KSO_WM_UNIT_LAYERLEVEL" val="1_1_1"/>
  <p:tag name="KSO_WM_TAG_VERSION" val="1.0"/>
  <p:tag name="KSO_WM_BEAUTIFY_FLAG" val="#wm#"/>
  <p:tag name="KSO_WM_UNIT_FILL_FORE_SCHEMECOLOR_INDEX" val="9"/>
  <p:tag name="KSO_WM_UNIT_FILL_TYPE" val="1"/>
  <p:tag name="KSO_WM_UNIT_TEXT_FILL_FORE_SCHEMECOLOR_INDEX" val="14"/>
  <p:tag name="KSO_WM_UNIT_TEXT_FILL_TYPE" val="1"/>
  <p:tag name="KSO_WM_UNIT_USESOURCEFORMAT_APPLY" val="1"/>
</p:tagLst>
</file>

<file path=ppt/tags/tag81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1"/>
  <p:tag name="KSO_WM_UNIT_ID" val="diagram20188732_4*q_h_i*1_4_1"/>
  <p:tag name="KSO_WM_TEMPLATE_CATEGORY" val="diagram"/>
  <p:tag name="KSO_WM_TEMPLATE_INDEX" val="20188732"/>
  <p:tag name="KSO_WM_UNIT_LAYERLEVEL" val="1_1_1"/>
  <p:tag name="KSO_WM_TAG_VERSION" val="1.0"/>
  <p:tag name="KSO_WM_BEAUTIFY_FLAG" val="#wm#"/>
  <p:tag name="KSO_WM_UNIT_TEXT_FILL_FORE_SCHEMECOLOR_INDEX" val="8"/>
  <p:tag name="KSO_WM_UNIT_TEXT_FILL_TYPE" val="1"/>
  <p:tag name="KSO_WM_UNIT_USESOURCEFORMAT_APPLY" val="1"/>
</p:tagLst>
</file>

<file path=ppt/tags/tag818.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4_1"/>
  <p:tag name="KSO_WM_UNIT_ID" val="diagram20188732_4*q_h_f*1_4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1"/>
  <p:tag name="KSO_WM_UNIT_ID" val="diagram20188732_4*q_h_i*1_3_1"/>
  <p:tag name="KSO_WM_TEMPLATE_CATEGORY" val="diagram"/>
  <p:tag name="KSO_WM_TEMPLATE_INDEX" val="20188732"/>
  <p:tag name="KSO_WM_UNIT_LAYERLEVEL" val="1_1_1"/>
  <p:tag name="KSO_WM_TAG_VERSION" val="1.0"/>
  <p:tag name="KSO_WM_BEAUTIFY_FLAG" val="#wm#"/>
  <p:tag name="KSO_WM_UNIT_TEXT_FILL_FORE_SCHEMECOLOR_INDEX" val="7"/>
  <p:tag name="KSO_WM_UNIT_TEXT_FILL_TYPE" val="1"/>
  <p:tag name="KSO_WM_UNIT_USESOURCEFORMAT_APPLY" val="1"/>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20.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3_1"/>
  <p:tag name="KSO_WM_UNIT_ID" val="diagram20188732_4*q_h_f*1_3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1"/>
  <p:tag name="KSO_WM_UNIT_ID" val="diagram20188732_4*q_h_i*1_2_1"/>
  <p:tag name="KSO_WM_TEMPLATE_CATEGORY" val="diagram"/>
  <p:tag name="KSO_WM_TEMPLATE_INDEX" val="20188732"/>
  <p:tag name="KSO_WM_UNIT_LAYERLEVEL" val="1_1_1"/>
  <p:tag name="KSO_WM_TAG_VERSION" val="1.0"/>
  <p:tag name="KSO_WM_BEAUTIFY_FLAG" val="#wm#"/>
  <p:tag name="KSO_WM_UNIT_TEXT_FILL_FORE_SCHEMECOLOR_INDEX" val="6"/>
  <p:tag name="KSO_WM_UNIT_TEXT_FILL_TYPE" val="1"/>
  <p:tag name="KSO_WM_UNIT_USESOURCEFORMAT_APPLY" val="1"/>
</p:tagLst>
</file>

<file path=ppt/tags/tag822.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2_1"/>
  <p:tag name="KSO_WM_UNIT_ID" val="diagram20188732_4*q_h_f*1_2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2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2"/>
  <p:tag name="KSO_WM_UNIT_ID" val="diagram20188732_4*q_h_i*1_1_2"/>
  <p:tag name="KSO_WM_TEMPLATE_CATEGORY" val="diagram"/>
  <p:tag name="KSO_WM_TEMPLATE_INDEX" val="20188732"/>
  <p:tag name="KSO_WM_UNIT_LAYERLEVEL" val="1_1_1"/>
  <p:tag name="KSO_WM_TAG_VERSION" val="1.0"/>
  <p:tag name="KSO_WM_BEAUTIFY_FLAG" val="#wm#"/>
  <p:tag name="KSO_WM_UNIT_TEXT_FILL_FORE_SCHEMECOLOR_INDEX" val="5"/>
  <p:tag name="KSO_WM_UNIT_TEXT_FILL_TYPE" val="1"/>
  <p:tag name="KSO_WM_UNIT_USESOURCEFORMAT_APPLY" val="1"/>
</p:tagLst>
</file>

<file path=ppt/tags/tag824.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1_1"/>
  <p:tag name="KSO_WM_UNIT_ID" val="diagram20188732_4*q_h_f*1_1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2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1"/>
  <p:tag name="KSO_WM_UNIT_ID" val="diagram20188732_4*q_h_i*1_5_1"/>
  <p:tag name="KSO_WM_TEMPLATE_CATEGORY" val="diagram"/>
  <p:tag name="KSO_WM_TEMPLATE_INDEX" val="20188732"/>
  <p:tag name="KSO_WM_UNIT_LAYERLEVEL" val="1_1_1"/>
  <p:tag name="KSO_WM_TAG_VERSION" val="1.0"/>
  <p:tag name="KSO_WM_BEAUTIFY_FLAG" val="#wm#"/>
  <p:tag name="KSO_WM_UNIT_TEXT_FILL_FORE_SCHEMECOLOR_INDEX" val="9"/>
  <p:tag name="KSO_WM_UNIT_TEXT_FILL_TYPE" val="1"/>
  <p:tag name="KSO_WM_UNIT_USESOURCEFORMAT_APPLY" val="1"/>
</p:tagLst>
</file>

<file path=ppt/tags/tag826.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5_1"/>
  <p:tag name="KSO_WM_UNIT_ID" val="diagram20188732_4*q_h_f*1_5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27.xml><?xml version="1.0" encoding="utf-8"?>
<p:tagLst xmlns:p="http://schemas.openxmlformats.org/presentationml/2006/main">
  <p:tag name="KSO_WM_UNIT_ISCONTENTSTITLE" val="0"/>
  <p:tag name="KSO_WM_UNIT_ISNUMDGMTITLE" val="0"/>
  <p:tag name="KSO_WM_UNIT_NOCLEAR" val="0"/>
  <p:tag name="KSO_WM_UNIT_VALUE" val="42"/>
  <p:tag name="KSO_WM_UNIT_HIGHLIGHT" val="0"/>
  <p:tag name="KSO_WM_UNIT_COMPATIBLE" val="0"/>
  <p:tag name="KSO_WM_UNIT_DIAGRAM_ISNUMVISUAL" val="0"/>
  <p:tag name="KSO_WM_UNIT_DIAGRAM_ISREFERUNIT" val="0"/>
  <p:tag name="KSO_WM_DIAGRAM_GROUP_CODE" val="q1-1"/>
  <p:tag name="KSO_WM_UNIT_TYPE" val="a"/>
  <p:tag name="KSO_WM_UNIT_INDEX" val="1"/>
  <p:tag name="KSO_WM_UNIT_ID" val="diagram20188732_4*a*1"/>
  <p:tag name="KSO_WM_TEMPLATE_CATEGORY" val="diagram"/>
  <p:tag name="KSO_WM_TEMPLATE_INDEX" val="20188732"/>
  <p:tag name="KSO_WM_UNIT_LAYERLEVEL" val="1"/>
  <p:tag name="KSO_WM_TAG_VERSION" val="1.0"/>
  <p:tag name="KSO_WM_BEAUTIFY_FLAG" val="#wm#"/>
  <p:tag name="KSO_WM_UNIT_PRESET_TEXT" val="单击此处添加标题"/>
  <p:tag name="KSO_WM_UNIT_TEXT_FILL_FORE_SCHEMECOLOR_INDEX" val="13"/>
  <p:tag name="KSO_WM_UNIT_TEXT_FILL_TYPE" val="1"/>
  <p:tag name="KSO_WM_UNIT_USESOURCEFORMAT_APPLY" val="1"/>
</p:tagLst>
</file>

<file path=ppt/tags/tag828.xml><?xml version="1.0" encoding="utf-8"?>
<p:tagLst xmlns:p="http://schemas.openxmlformats.org/presentationml/2006/main">
  <p:tag name="KSO_WM_TEMPLATE_CATEGORY" val="diagram"/>
  <p:tag name="KSO_WM_TEMPLATE_INDEX" val="20188732"/>
  <p:tag name="KSO_WM_SLIDE_ID" val="diagram20188732_4"/>
  <p:tag name="KSO_WM_TEMPLATE_SUBCATEGORY" val="0"/>
  <p:tag name="KSO_WM_TEMPLATE_MASTER_TYPE" val="1"/>
  <p:tag name="KSO_WM_TEMPLATE_COLOR_TYPE" val="1"/>
  <p:tag name="KSO_WM_SLIDE_TYPE" val="text"/>
  <p:tag name="KSO_WM_SLIDE_SUBTYPE" val="diag"/>
  <p:tag name="KSO_WM_SLIDE_ITEM_CNT" val="5"/>
  <p:tag name="KSO_WM_SLIDE_INDEX" val="4"/>
  <p:tag name="KSO_WM_SLIDE_SIZE" val="809.07*338.527"/>
  <p:tag name="KSO_WM_SLIDE_POSITION" val="105.93*115.839"/>
  <p:tag name="KSO_WM_DIAGRAM_GROUP_CODE" val="q1-1"/>
  <p:tag name="KSO_WM_SLIDE_DIAGTYPE" val="q"/>
  <p:tag name="KSO_WM_TAG_VERSION" val="1.0"/>
  <p:tag name="KSO_WM_BEAUTIFY_FLAG" val="#wm#"/>
  <p:tag name="KSO_WM_SLIDE_LAYOUT" val="a_q"/>
  <p:tag name="KSO_WM_SLIDE_LAYOUT_CNT" val="1_1"/>
  <p:tag name="KSO_WM_SLIDE_BK_DARK_LIGHT" val="2"/>
  <p:tag name="KSO_WM_SLIDE_BACKGROUND_TYPE" val="general"/>
</p:tagLst>
</file>

<file path=ppt/tags/tag8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8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8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1"/>
  <p:tag name="KSO_WM_UNIT_ID" val="diagram20188732_4*q_i*1_1"/>
  <p:tag name="KSO_WM_TEMPLATE_CATEGORY" val="diagram"/>
  <p:tag name="KSO_WM_TEMPLATE_INDEX" val="20188732"/>
  <p:tag name="KSO_WM_UNIT_LAYERLEVEL" val="1_1"/>
  <p:tag name="KSO_WM_TAG_VERSION" val="1.0"/>
  <p:tag name="KSO_WM_BEAUTIFY_FLAG" val="#wm#"/>
  <p:tag name="KSO_WM_UNIT_FILL_FORE_SCHEMECOLOR_INDEX" val="5"/>
  <p:tag name="KSO_WM_UNIT_FILL_TYPE" val="1"/>
  <p:tag name="KSO_WM_UNIT_TEXT_FILL_FORE_SCHEMECOLOR_INDEX" val="13"/>
  <p:tag name="KSO_WM_UNIT_TEXT_FILL_TYPE" val="1"/>
  <p:tag name="KSO_WM_UNIT_USESOURCEFORMAT_APPLY" val="1"/>
</p:tagLst>
</file>

<file path=ppt/tags/tag8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1"/>
  <p:tag name="KSO_WM_UNIT_ID" val="diagram20188732_4*q_h_i*1_1_1"/>
  <p:tag name="KSO_WM_TEMPLATE_CATEGORY" val="diagram"/>
  <p:tag name="KSO_WM_TEMPLATE_INDEX" val="20188732"/>
  <p:tag name="KSO_WM_UNIT_LAYERLEVEL" val="1_1_1"/>
  <p:tag name="KSO_WM_TAG_VERSION" val="1.0"/>
  <p:tag name="KSO_WM_BEAUTIFY_FLAG" val="#wm#"/>
  <p:tag name="KSO_WM_UNIT_FILL_FORE_SCHEMECOLOR_INDEX" val="5"/>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2"/>
  <p:tag name="KSO_WM_UNIT_ID" val="diagram20188732_4*q_i*1_2"/>
  <p:tag name="KSO_WM_TEMPLATE_CATEGORY" val="diagram"/>
  <p:tag name="KSO_WM_TEMPLATE_INDEX" val="20188732"/>
  <p:tag name="KSO_WM_UNIT_LAYERLEVEL" val="1_1"/>
  <p:tag name="KSO_WM_TAG_VERSION" val="1.0"/>
  <p:tag name="KSO_WM_BEAUTIFY_FLAG" val="#wm#"/>
  <p:tag name="KSO_WM_UNIT_FILL_FORE_SCHEMECOLOR_INDEX" val="14"/>
  <p:tag name="KSO_WM_UNIT_FILL_TYPE" val="1"/>
  <p:tag name="KSO_WM_UNIT_TEXT_FILL_FORE_SCHEMECOLOR_INDEX" val="13"/>
  <p:tag name="KSO_WM_UNIT_TEXT_FILL_TYPE" val="1"/>
  <p:tag name="KSO_WM_UNIT_USESOURCEFORMAT_APPLY" val="1"/>
</p:tagLst>
</file>

<file path=ppt/tags/tag8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
  <p:tag name="KSO_WM_UNIT_ID" val="diagram20188732_4*q_i*1_3"/>
  <p:tag name="KSO_WM_TEMPLATE_CATEGORY" val="diagram"/>
  <p:tag name="KSO_WM_TEMPLATE_INDEX" val="20188732"/>
  <p:tag name="KSO_WM_UNIT_LAYERLEVEL" val="1_1"/>
  <p:tag name="KSO_WM_TAG_VERSION" val="1.0"/>
  <p:tag name="KSO_WM_BEAUTIFY_FLAG" val="#wm#"/>
  <p:tag name="KSO_WM_UNIT_FILL_FORE_SCHEMECOLOR_INDEX" val="5"/>
  <p:tag name="KSO_WM_UNIT_FILL_TYPE" val="1"/>
  <p:tag name="KSO_WM_UNIT_TEXT_FILL_FORE_SCHEMECOLOR_INDEX" val="13"/>
  <p:tag name="KSO_WM_UNIT_TEXT_FILL_TYPE" val="1"/>
  <p:tag name="KSO_WM_UNIT_USESOURCEFORMAT_APPLY" val="1"/>
</p:tagLst>
</file>

<file path=ppt/tags/tag83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2"/>
  <p:tag name="KSO_WM_UNIT_ID" val="diagram20188732_4*q_h_i*1_2_2"/>
  <p:tag name="KSO_WM_TEMPLATE_CATEGORY" val="diagram"/>
  <p:tag name="KSO_WM_TEMPLATE_INDEX" val="20188732"/>
  <p:tag name="KSO_WM_UNIT_LAYERLEVEL" val="1_1_1"/>
  <p:tag name="KSO_WM_TAG_VERSION" val="1.0"/>
  <p:tag name="KSO_WM_BEAUTIFY_FLAG" val="#wm#"/>
  <p:tag name="KSO_WM_UNIT_FILL_FORE_SCHEMECOLOR_INDEX" val="6"/>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2"/>
  <p:tag name="KSO_WM_UNIT_ID" val="diagram20188732_4*q_h_i*1_3_2"/>
  <p:tag name="KSO_WM_TEMPLATE_CATEGORY" val="diagram"/>
  <p:tag name="KSO_WM_TEMPLATE_INDEX" val="20188732"/>
  <p:tag name="KSO_WM_UNIT_LAYERLEVEL" val="1_1_1"/>
  <p:tag name="KSO_WM_TAG_VERSION" val="1.0"/>
  <p:tag name="KSO_WM_BEAUTIFY_FLAG" val="#wm#"/>
  <p:tag name="KSO_WM_UNIT_FILL_FORE_SCHEMECOLOR_INDEX" val="7"/>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2"/>
  <p:tag name="KSO_WM_UNIT_ID" val="diagram20188732_4*q_h_i*1_4_2"/>
  <p:tag name="KSO_WM_TEMPLATE_CATEGORY" val="diagram"/>
  <p:tag name="KSO_WM_TEMPLATE_INDEX" val="20188732"/>
  <p:tag name="KSO_WM_UNIT_LAYERLEVEL" val="1_1_1"/>
  <p:tag name="KSO_WM_TAG_VERSION" val="1.0"/>
  <p:tag name="KSO_WM_BEAUTIFY_FLAG" val="#wm#"/>
  <p:tag name="KSO_WM_UNIT_FILL_FORE_SCHEMECOLOR_INDEX" val="8"/>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3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2"/>
  <p:tag name="KSO_WM_UNIT_ID" val="diagram20188732_4*q_h_i*1_5_2"/>
  <p:tag name="KSO_WM_TEMPLATE_CATEGORY" val="diagram"/>
  <p:tag name="KSO_WM_TEMPLATE_INDEX" val="20188732"/>
  <p:tag name="KSO_WM_UNIT_LAYERLEVEL" val="1_1_1"/>
  <p:tag name="KSO_WM_TAG_VERSION" val="1.0"/>
  <p:tag name="KSO_WM_BEAUTIFY_FLAG" val="#wm#"/>
  <p:tag name="KSO_WM_UNIT_FILL_FORE_SCHEMECOLOR_INDEX" val="9"/>
  <p:tag name="KSO_WM_UNIT_FILL_TYPE" val="1"/>
  <p:tag name="KSO_WM_UNIT_TEXT_FILL_FORE_SCHEMECOLOR_INDEX" val="14"/>
  <p:tag name="KSO_WM_UNIT_TEXT_FILL_TYPE" val="1"/>
  <p:tag name="KSO_WM_UNIT_USESOURCEFORMAT_APPLY" val="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1"/>
  <p:tag name="KSO_WM_UNIT_ID" val="diagram20188732_4*q_h_i*1_4_1"/>
  <p:tag name="KSO_WM_TEMPLATE_CATEGORY" val="diagram"/>
  <p:tag name="KSO_WM_TEMPLATE_INDEX" val="20188732"/>
  <p:tag name="KSO_WM_UNIT_LAYERLEVEL" val="1_1_1"/>
  <p:tag name="KSO_WM_TAG_VERSION" val="1.0"/>
  <p:tag name="KSO_WM_BEAUTIFY_FLAG" val="#wm#"/>
  <p:tag name="KSO_WM_UNIT_TEXT_FILL_FORE_SCHEMECOLOR_INDEX" val="8"/>
  <p:tag name="KSO_WM_UNIT_TEXT_FILL_TYPE" val="1"/>
  <p:tag name="KSO_WM_UNIT_USESOURCEFORMAT_APPLY" val="1"/>
</p:tagLst>
</file>

<file path=ppt/tags/tag841.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4_1"/>
  <p:tag name="KSO_WM_UNIT_ID" val="diagram20188732_4*q_h_f*1_4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4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1"/>
  <p:tag name="KSO_WM_UNIT_ID" val="diagram20188732_4*q_h_i*1_3_1"/>
  <p:tag name="KSO_WM_TEMPLATE_CATEGORY" val="diagram"/>
  <p:tag name="KSO_WM_TEMPLATE_INDEX" val="20188732"/>
  <p:tag name="KSO_WM_UNIT_LAYERLEVEL" val="1_1_1"/>
  <p:tag name="KSO_WM_TAG_VERSION" val="1.0"/>
  <p:tag name="KSO_WM_BEAUTIFY_FLAG" val="#wm#"/>
  <p:tag name="KSO_WM_UNIT_TEXT_FILL_FORE_SCHEMECOLOR_INDEX" val="7"/>
  <p:tag name="KSO_WM_UNIT_TEXT_FILL_TYPE" val="1"/>
  <p:tag name="KSO_WM_UNIT_USESOURCEFORMAT_APPLY" val="1"/>
</p:tagLst>
</file>

<file path=ppt/tags/tag843.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3_1"/>
  <p:tag name="KSO_WM_UNIT_ID" val="diagram20188732_4*q_h_f*1_3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1"/>
  <p:tag name="KSO_WM_UNIT_ID" val="diagram20188732_4*q_h_i*1_2_1"/>
  <p:tag name="KSO_WM_TEMPLATE_CATEGORY" val="diagram"/>
  <p:tag name="KSO_WM_TEMPLATE_INDEX" val="20188732"/>
  <p:tag name="KSO_WM_UNIT_LAYERLEVEL" val="1_1_1"/>
  <p:tag name="KSO_WM_TAG_VERSION" val="1.0"/>
  <p:tag name="KSO_WM_BEAUTIFY_FLAG" val="#wm#"/>
  <p:tag name="KSO_WM_UNIT_TEXT_FILL_FORE_SCHEMECOLOR_INDEX" val="6"/>
  <p:tag name="KSO_WM_UNIT_TEXT_FILL_TYPE" val="1"/>
  <p:tag name="KSO_WM_UNIT_USESOURCEFORMAT_APPLY" val="1"/>
</p:tagLst>
</file>

<file path=ppt/tags/tag845.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2_1"/>
  <p:tag name="KSO_WM_UNIT_ID" val="diagram20188732_4*q_h_f*1_2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4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2"/>
  <p:tag name="KSO_WM_UNIT_ID" val="diagram20188732_4*q_h_i*1_1_2"/>
  <p:tag name="KSO_WM_TEMPLATE_CATEGORY" val="diagram"/>
  <p:tag name="KSO_WM_TEMPLATE_INDEX" val="20188732"/>
  <p:tag name="KSO_WM_UNIT_LAYERLEVEL" val="1_1_1"/>
  <p:tag name="KSO_WM_TAG_VERSION" val="1.0"/>
  <p:tag name="KSO_WM_BEAUTIFY_FLAG" val="#wm#"/>
  <p:tag name="KSO_WM_UNIT_TEXT_FILL_FORE_SCHEMECOLOR_INDEX" val="5"/>
  <p:tag name="KSO_WM_UNIT_TEXT_FILL_TYPE" val="1"/>
  <p:tag name="KSO_WM_UNIT_USESOURCEFORMAT_APPLY" val="1"/>
</p:tagLst>
</file>

<file path=ppt/tags/tag847.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1_1"/>
  <p:tag name="KSO_WM_UNIT_ID" val="diagram20188732_4*q_h_f*1_1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1"/>
  <p:tag name="KSO_WM_UNIT_ID" val="diagram20188732_4*q_h_i*1_5_1"/>
  <p:tag name="KSO_WM_TEMPLATE_CATEGORY" val="diagram"/>
  <p:tag name="KSO_WM_TEMPLATE_INDEX" val="20188732"/>
  <p:tag name="KSO_WM_UNIT_LAYERLEVEL" val="1_1_1"/>
  <p:tag name="KSO_WM_TAG_VERSION" val="1.0"/>
  <p:tag name="KSO_WM_BEAUTIFY_FLAG" val="#wm#"/>
  <p:tag name="KSO_WM_UNIT_TEXT_FILL_FORE_SCHEMECOLOR_INDEX" val="9"/>
  <p:tag name="KSO_WM_UNIT_TEXT_FILL_TYPE" val="1"/>
  <p:tag name="KSO_WM_UNIT_USESOURCEFORMAT_APPLY" val="1"/>
</p:tagLst>
</file>

<file path=ppt/tags/tag849.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5_1"/>
  <p:tag name="KSO_WM_UNIT_ID" val="diagram20188732_4*q_h_f*1_5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50.xml><?xml version="1.0" encoding="utf-8"?>
<p:tagLst xmlns:p="http://schemas.openxmlformats.org/presentationml/2006/main">
  <p:tag name="KSO_WM_UNIT_ISCONTENTSTITLE" val="0"/>
  <p:tag name="KSO_WM_UNIT_ISNUMDGMTITLE" val="0"/>
  <p:tag name="KSO_WM_UNIT_NOCLEAR" val="0"/>
  <p:tag name="KSO_WM_UNIT_VALUE" val="42"/>
  <p:tag name="KSO_WM_UNIT_HIGHLIGHT" val="0"/>
  <p:tag name="KSO_WM_UNIT_COMPATIBLE" val="0"/>
  <p:tag name="KSO_WM_UNIT_DIAGRAM_ISNUMVISUAL" val="0"/>
  <p:tag name="KSO_WM_UNIT_DIAGRAM_ISREFERUNIT" val="0"/>
  <p:tag name="KSO_WM_DIAGRAM_GROUP_CODE" val="q1-1"/>
  <p:tag name="KSO_WM_UNIT_TYPE" val="a"/>
  <p:tag name="KSO_WM_UNIT_INDEX" val="1"/>
  <p:tag name="KSO_WM_UNIT_ID" val="diagram20188732_4*a*1"/>
  <p:tag name="KSO_WM_TEMPLATE_CATEGORY" val="diagram"/>
  <p:tag name="KSO_WM_TEMPLATE_INDEX" val="20188732"/>
  <p:tag name="KSO_WM_UNIT_LAYERLEVEL" val="1"/>
  <p:tag name="KSO_WM_TAG_VERSION" val="1.0"/>
  <p:tag name="KSO_WM_BEAUTIFY_FLAG" val="#wm#"/>
  <p:tag name="KSO_WM_UNIT_PRESET_TEXT" val="单击此处添加标题"/>
  <p:tag name="KSO_WM_UNIT_TEXT_FILL_FORE_SCHEMECOLOR_INDEX" val="13"/>
  <p:tag name="KSO_WM_UNIT_TEXT_FILL_TYPE" val="1"/>
  <p:tag name="KSO_WM_UNIT_USESOURCEFORMAT_APPLY" val="1"/>
</p:tagLst>
</file>

<file path=ppt/tags/tag851.xml><?xml version="1.0" encoding="utf-8"?>
<p:tagLst xmlns:p="http://schemas.openxmlformats.org/presentationml/2006/main">
  <p:tag name="KSO_WM_TEMPLATE_CATEGORY" val="diagram"/>
  <p:tag name="KSO_WM_TEMPLATE_INDEX" val="20188732"/>
  <p:tag name="KSO_WM_SLIDE_ID" val="diagram20188732_4"/>
  <p:tag name="KSO_WM_TEMPLATE_SUBCATEGORY" val="0"/>
  <p:tag name="KSO_WM_TEMPLATE_MASTER_TYPE" val="1"/>
  <p:tag name="KSO_WM_TEMPLATE_COLOR_TYPE" val="1"/>
  <p:tag name="KSO_WM_SLIDE_TYPE" val="text"/>
  <p:tag name="KSO_WM_SLIDE_SUBTYPE" val="diag"/>
  <p:tag name="KSO_WM_SLIDE_ITEM_CNT" val="5"/>
  <p:tag name="KSO_WM_SLIDE_INDEX" val="4"/>
  <p:tag name="KSO_WM_SLIDE_SIZE" val="809.07*338.527"/>
  <p:tag name="KSO_WM_SLIDE_POSITION" val="105.93*115.839"/>
  <p:tag name="KSO_WM_DIAGRAM_GROUP_CODE" val="q1-1"/>
  <p:tag name="KSO_WM_SLIDE_DIAGTYPE" val="q"/>
  <p:tag name="KSO_WM_TAG_VERSION" val="1.0"/>
  <p:tag name="KSO_WM_BEAUTIFY_FLAG" val="#wm#"/>
  <p:tag name="KSO_WM_SLIDE_LAYOUT" val="a_q"/>
  <p:tag name="KSO_WM_SLIDE_LAYOUT_CNT" val="1_1"/>
  <p:tag name="KSO_WM_SLIDE_BK_DARK_LIGHT" val="2"/>
  <p:tag name="KSO_WM_SLIDE_BACKGROUND_TYPE" val="general"/>
</p:tagLst>
</file>

<file path=ppt/tags/tag8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15"/>
  <p:tag name="KSO_WM_UNIT_TEXT_FILL_FORE_SCHEMECOLOR_INDEX" val="13"/>
  <p:tag name="KSO_WM_UNIT_TEXT_FILL_TYPE" val="1"/>
</p:tagLst>
</file>

<file path=ppt/tags/tag8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8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55.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7_1*a*1"/>
  <p:tag name="KSO_WM_TEMPLATE_CATEGORY" val="diagram"/>
  <p:tag name="KSO_WM_TEMPLATE_INDEX" val="20207647"/>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3e88c2a645643f0bf04ef9857f94f7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04ee258423714fb8ab28b212234c13f4"/>
  <p:tag name="KSO_WM_UNIT_TEXT_FILL_FORE_SCHEMECOLOR_INDEX_BRIGHTNESS" val="0"/>
  <p:tag name="KSO_WM_UNIT_TEXT_FILL_FORE_SCHEMECOLOR_INDEX" val="13"/>
  <p:tag name="KSO_WM_UNIT_TEXT_FILL_TYPE" val="1"/>
  <p:tag name="KSO_WM_TEMPLATE_ASSEMBLE_XID" val="5fd0a1cd1fa9d42129dcc884"/>
  <p:tag name="KSO_WM_TEMPLATE_ASSEMBLE_GROUPID" val="5fd0a1cd1fa9d42129dcc884"/>
</p:tagLst>
</file>

<file path=ppt/tags/tag8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1*l_h_f*1_1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1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8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1*l_h_f*1_2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2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85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15339_1*l_h_i*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859.xml><?xml version="1.0" encoding="utf-8"?>
<p:tagLst xmlns:p="http://schemas.openxmlformats.org/presentationml/2006/main">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15339_1*l_h_x*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15339_1*l_h_i*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861.xml><?xml version="1.0" encoding="utf-8"?>
<p:tagLst xmlns:p="http://schemas.openxmlformats.org/presentationml/2006/main">
  <p:tag name="PA" val="v5.2.7"/>
  <p:tag name="PAMAINTYPE" val="4"/>
  <p:tag name="PATYPE" val="159"/>
  <p:tag name="PASUBTYPE" val="162"/>
  <p:tag name="RESOURCELIBID_SHAPE" val="519881"/>
  <p:tag name="RESOURCELIB_SHAPETYPE" val="4"/>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15339_1*l_h_x*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 name="KSO_WM_UNIT_ICON_FILEID" val="3139655"/>
  <p:tag name="KSO_WM_UNIT_ICON_STYLE" val="2"/>
</p:tagLst>
</file>

<file path=ppt/tags/tag862.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3.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4.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5.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6.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7.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8.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9.xml><?xml version="1.0" encoding="utf-8"?>
<p:tagLst xmlns:p="http://schemas.openxmlformats.org/presentationml/2006/main">
  <p:tag name="KSO_WM_BEAUTIFY_FLAG" val="#wm#"/>
  <p:tag name="KSO_WM_TEMPLATE_CATEGORY" val="diagram"/>
  <p:tag name="KSO_WM_TEMPLATE_INDEX" val="20207647"/>
  <p:tag name="KSO_WM_SLIDE_LAYOUT_INFO" val="{&quot;id&quot;:&quot;2020-12-09T18:07:10&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10&quot;,&quot;margin&quot;:{&quot;bottom&quot;:0.42300000786781311,&quot;left&quot;:1.2699999809265137,&quot;right&quot;:1.2699999809265137,&quot;top&quot;:0.42300000786781311},&quot;type&quot;:0},{&quot;id&quot;:&quot;2020-12-09T18:07:10&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7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60*468"/>
  <p:tag name="KSO_WM_SLIDE_POSITION" val="0*0"/>
  <p:tag name="KSO_WM_TAG_VERSION" val="1.0"/>
  <p:tag name="KSO_WM_SLIDE_LAYOUT" val="a_d"/>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3"/>
  <p:tag name="KSO_WM_TEMPLATE_ASSEMBLE_XID" val="5fd0a1cd1fa9d42129dcc884"/>
  <p:tag name="KSO_WM_TEMPLATE_ASSEMBLE_GROUPID" val="5fd0a1cd1fa9d42129dcc884"/>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8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72.xml><?xml version="1.0" encoding="utf-8"?>
<p:tagLst xmlns:p="http://schemas.openxmlformats.org/presentationml/2006/main">
  <p:tag name="KSO_WM_UNIT_ISCONTENTSTITLE" val="0"/>
  <p:tag name="KSO_WM_UNIT_ISNUMDGMTITLE" val="0"/>
  <p:tag name="KSO_WM_UNIT_NOCLEAR" val="0"/>
  <p:tag name="KSO_WM_UNIT_VALUE" val="22"/>
  <p:tag name="KSO_WM_UNIT_HIGHLIGHT" val="0"/>
  <p:tag name="KSO_WM_UNIT_COMPATIBLE" val="0"/>
  <p:tag name="KSO_WM_UNIT_DIAGRAM_ISNUMVISUAL" val="0"/>
  <p:tag name="KSO_WM_UNIT_DIAGRAM_ISREFERUNIT" val="0"/>
  <p:tag name="KSO_WM_UNIT_TYPE" val="a"/>
  <p:tag name="KSO_WM_UNIT_INDEX" val="1"/>
  <p:tag name="KSO_WM_UNIT_ID" val="diagram20208617_1*a*1"/>
  <p:tag name="KSO_WM_TEMPLATE_CATEGORY" val="diagram"/>
  <p:tag name="KSO_WM_TEMPLATE_INDEX" val="20208617"/>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3f3b8375210a476692ca47b5274cbda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5699587ec80848a0b0571eaffbb3741e"/>
  <p:tag name="KSO_WM_UNIT_TEXT_FILL_FORE_SCHEMECOLOR_INDEX_BRIGHTNESS" val="0"/>
  <p:tag name="KSO_WM_UNIT_TEXT_FILL_FORE_SCHEMECOLOR_INDEX" val="13"/>
  <p:tag name="KSO_WM_UNIT_TEXT_FILL_TYPE" val="1"/>
  <p:tag name="KSO_WM_TEMPLATE_ASSEMBLE_XID" val="5fd0a5111fa9d42129dcdd84"/>
  <p:tag name="KSO_WM_TEMPLATE_ASSEMBLE_GROUPID" val="5fd0a5111fa9d42129dcdd84"/>
</p:tagLst>
</file>

<file path=ppt/tags/tag8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617_1*i*1"/>
  <p:tag name="KSO_WM_TEMPLATE_CATEGORY" val="diagram"/>
  <p:tag name="KSO_WM_TEMPLATE_INDEX" val="20208617"/>
  <p:tag name="KSO_WM_UNIT_LAYERLEVEL" val="1"/>
  <p:tag name="KSO_WM_TAG_VERSION" val="1.0"/>
  <p:tag name="KSO_WM_BEAUTIFY_FLAG" val="#wm#"/>
  <p:tag name="KSO_WM_UNIT_BLOCK" val="0"/>
  <p:tag name="KSO_WM_UNIT_SM_LIMIT_TYPE" val="2"/>
  <p:tag name="KSO_WM_UNIT_DECORATE_INFO" val="{&quot;DecorateInfoH&quot;:{&quot;IsAbs&quot;:true},&quot;DecorateInfoW&quot;:{&quot;IsAbs&quot;:true},&quot;DecorateInfoX&quot;:{&quot;IsAbs&quot;:true,&quot;Pos&quot;:1},&quot;DecorateInfoY&quot;:{&quot;IsAbs&quot;:true,&quot;Pos&quot;:1},&quot;ReferentInfo&quot;:{&quot;Id&quot;:&quot;af42a80b24d84eccb39ee6f4358a51c3&quot;,&quot;X&quot;:{&quot;Pos&quot;:1},&quot;Y&quot;:{&quot;Pos&quot;:1}},&quot;whChangeMode&quot;:0}"/>
  <p:tag name="KSO_WM_UNIT_PLACING_PICTURE_MD4" val="0"/>
  <p:tag name="KSO_WM_UNIT_DEC_AREA_ID" val="98826d5bfb404673ae60208aee5be92d"/>
  <p:tag name="KSO_WM_CHIP_GROUPID" val="5ef20ba6a491bb0086638aec"/>
  <p:tag name="KSO_WM_CHIP_XID" val="5ef20ba6a491bb0086638aed"/>
  <p:tag name="KSO_WM_UNIT_FILL_FORE_SCHEMECOLOR_INDEX_BRIGHTNESS" val="0"/>
  <p:tag name="KSO_WM_UNIT_FILL_FORE_SCHEMECOLOR_INDEX" val="14"/>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 name="KSO_WM_UNIT_VALUE" val="867"/>
  <p:tag name="KSO_WM_TEMPLATE_ASSEMBLE_XID" val="5fd0a5111fa9d42129dcdd84"/>
  <p:tag name="KSO_WM_TEMPLATE_ASSEMBLE_GROUPID" val="5fd0a5111fa9d42129dcdd84"/>
</p:tagLst>
</file>

<file path=ppt/tags/tag87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617_1*f*1"/>
  <p:tag name="KSO_WM_TEMPLATE_CATEGORY" val="diagram"/>
  <p:tag name="KSO_WM_TEMPLATE_INDEX" val="20208617"/>
  <p:tag name="KSO_WM_UNIT_LAYERLEVEL" val="1"/>
  <p:tag name="KSO_WM_TAG_VERSION" val="1.0"/>
  <p:tag name="KSO_WM_BEAUTIFY_FLAG" val="#wm#"/>
  <p:tag name="KSO_WM_UNIT_DEFAULT_FONT" val="14;20;2"/>
  <p:tag name="KSO_WM_UNIT_BLOCK" val="0"/>
  <p:tag name="KSO_WM_UNIT_VALUE" val="342"/>
  <p:tag name="KSO_WM_UNIT_SHOW_EDIT_AREA_INDICATION" val="1"/>
  <p:tag name="KSO_WM_CHIP_GROUPID" val="5e6b05596848fb12bee65ac8"/>
  <p:tag name="KSO_WM_CHIP_XID" val="5e6b05596848fb12bee65aca"/>
  <p:tag name="KSO_WM_UNIT_DEC_AREA_ID" val="af42a80b24d84eccb39ee6f4358a51c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cb8d19f67774b14a2dc0c0248b647a6"/>
  <p:tag name="KSO_WM_UNIT_TEXT_FILL_FORE_SCHEMECOLOR_INDEX_BRIGHTNESS" val="0.25"/>
  <p:tag name="KSO_WM_UNIT_TEXT_FILL_FORE_SCHEMECOLOR_INDEX" val="13"/>
  <p:tag name="KSO_WM_UNIT_TEXT_FILL_TYPE" val="1"/>
  <p:tag name="KSO_WM_TEMPLATE_ASSEMBLE_XID" val="5fd0a5111fa9d42129dcdd84"/>
  <p:tag name="KSO_WM_TEMPLATE_ASSEMBLE_GROUPID" val="5fd0a5111fa9d42129dcdd84"/>
</p:tagLst>
</file>

<file path=ppt/tags/tag875.xml><?xml version="1.0" encoding="utf-8"?>
<p:tagLst xmlns:p="http://schemas.openxmlformats.org/presentationml/2006/main">
  <p:tag name="KSO_WM_BEAUTIFY_FLAG" val="#wm#"/>
  <p:tag name="KSO_WM_TEMPLATE_CATEGORY" val="diagram"/>
  <p:tag name="KSO_WM_TEMPLATE_INDEX" val="20208617"/>
  <p:tag name="KSO_WM_SLIDE_ID" val="diagram20208617_1"/>
  <p:tag name="KSO_WM_TEMPLATE_SUBCATEGORY" val="21"/>
  <p:tag name="KSO_WM_SLIDE_ITEM_CNT" val="0"/>
  <p:tag name="KSO_WM_SLIDE_INDEX" val="1"/>
  <p:tag name="KSO_WM_TAG_VERSION" val="1.0"/>
  <p:tag name="KSO_WM_SLIDE_LAYOUT" val="a_f"/>
  <p:tag name="KSO_WM_SLIDE_LAYOUT_CNT" val="1_1"/>
  <p:tag name="KSO_WM_SLIDE_TYPE" val="text"/>
  <p:tag name="KSO_WM_SLIDE_SUBTYPE" val="pureTxt"/>
  <p:tag name="KSO_WM_SLIDE_SIZE" val="816*408"/>
  <p:tag name="KSO_WM_SLIDE_POSITION" val="72*60"/>
  <p:tag name="KSO_WM_TEMPLATE_MASTER_TYPE" val="0"/>
  <p:tag name="KSO_WM_TEMPLATE_COLOR_TYPE" val="1"/>
  <p:tag name="KSO_WM_SLIDE_CAN_ADD_NAVIGATION" val="1"/>
  <p:tag name="KSO_WM_SLIDE_BACKGROUND" val="[&quot;general&quot;]"/>
  <p:tag name="KSO_WM_SLIDE_RATIO" val="1.777778"/>
  <p:tag name="KSO_WM_SLIDE_LAYOUT_INFO" val="{&quot;backgroundInfo&quot;:[{&quot;bottom&quot;:0,&quot;bottomAbs&quot;:false,&quot;left&quot;:0,&quot;leftAbs&quot;:false,&quot;right&quot;:0,&quot;rightAbs&quot;:false,&quot;top&quot;:0,&quot;topAbs&quot;:false,&quot;type&quot;:&quot;general&quot;}],&quot;id&quot;:&quot;2020-12-09T18:21:05&quot;,&quot;maxSize&quot;:{&quot;size1&quot;:22.199999999999999},&quot;minSize&quot;:{&quot;size1&quot;:20},&quot;normalSize&quot;:{&quot;size1&quot;:22.199999999999999},&quot;subLayout&quot;:[{&quot;id&quot;:&quot;2020-12-09T18:21:05&quot;,&quot;margin&quot;:{&quot;bottom&quot;:0.026000002399086952,&quot;left&quot;:2.5399999618530273,&quot;right&quot;:2.5399999618530273,&quot;top&quot;:1.6929999589920044},&quot;type&quot;:0},{&quot;id&quot;:&quot;2020-12-09T18:21:05&quot;,&quot;margin&quot;:{&quot;bottom&quot;:2.5399999618530273,&quot;left&quot;:3.3870000839233398,&quot;right&quot;:3.3859999179840088,&quot;top&quot;:1.6929999589920044},&quot;type&quot;:0}],&quot;type&quot;:0}"/>
  <p:tag name="KSO_WM_CHIP_INFOS" val="{&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FILLPROP" val="[[{&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cm&quot;,&quot;text_direction&quot;:&quot;horizontal&quot;,&quot;chip_types&quot;:[&quot;diagram&quot;,&quot;pictext&quot;,&quot;picture&quot;,&quot;chart&quot;,&quot;table&quot;,&quot;video&quot;],&quot;support_features&quot;:[&quot;collage&quot;,&quot;carousel&quot;]}],[{&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lm&quot;,&quot;text_direction&quot;:&quot;horizontal&quot;,&quot;chip_types&quot;:[&quot;text&quot;]}]]"/>
  <p:tag name="KSO_WM_CHIP_XID" val="5ef20ba6a491bb0086638aed"/>
  <p:tag name="KSO_WM_CHIP_GROUPID" val="5ef20ba6a491bb0086638aec"/>
  <p:tag name="KSO_WM_SLIDE_BK_DARK_LIGHT" val="2"/>
  <p:tag name="KSO_WM_SLIDE_BACKGROUND_TYPE" val="general"/>
  <p:tag name="KSO_WM_SLIDE_SUPPORT_FEATURE_TYPE" val="0"/>
  <p:tag name="KSO_WM_TEMPLATE_ASSEMBLE_XID" val="5fd0a5111fa9d42129dcdd84"/>
  <p:tag name="KSO_WM_TEMPLATE_ASSEMBLE_GROUPID" val="5fd0a5111fa9d42129dcdd84"/>
</p:tagLst>
</file>

<file path=ppt/tags/tag8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15"/>
  <p:tag name="KSO_WM_UNIT_TEXT_FILL_FORE_SCHEMECOLOR_INDEX" val="13"/>
  <p:tag name="KSO_WM_UNIT_TEXT_FILL_TYPE" val="1"/>
</p:tagLst>
</file>

<file path=ppt/tags/tag8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8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79.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02_1*a*1"/>
  <p:tag name="KSO_WM_TEMPLATE_CATEGORY" val="diagram"/>
  <p:tag name="KSO_WM_TEMPLATE_INDEX" val="20215802"/>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21e83acb85448c9926dd697b299e3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38b61721cc04e11a950778a74f709e4"/>
  <p:tag name="KSO_WM_UNIT_TEXT_FILL_FORE_SCHEMECOLOR_INDEX_BRIGHTNESS" val="0"/>
  <p:tag name="KSO_WM_UNIT_TEXT_FILL_FORE_SCHEMECOLOR_INDEX" val="13"/>
  <p:tag name="KSO_WM_UNIT_TEXT_FILL_TYPE" val="1"/>
  <p:tag name="KSO_WM_TEMPLATE_ASSEMBLE_XID" val="5fd0b3b11fa9d42129dd3586"/>
  <p:tag name="KSO_WM_TEMPLATE_ASSEMBLE_GROUPID" val="5fd0b3b11fa9d42129dd3586"/>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8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02_1*f*1"/>
  <p:tag name="KSO_WM_TEMPLATE_CATEGORY" val="diagram"/>
  <p:tag name="KSO_WM_TEMPLATE_INDEX" val="20215802"/>
  <p:tag name="KSO_WM_UNIT_LAYERLEVEL" val="1"/>
  <p:tag name="KSO_WM_TAG_VERSION" val="1.0"/>
  <p:tag name="KSO_WM_BEAUTIFY_FLAG" val="#wm#"/>
  <p:tag name="KSO_WM_UNIT_DEFAULT_FONT" val="14;20;2"/>
  <p:tag name="KSO_WM_UNIT_BLOCK" val="0"/>
  <p:tag name="KSO_WM_UNIT_VALUE" val="144"/>
  <p:tag name="KSO_WM_UNIT_SHOW_EDIT_AREA_INDICATION" val="1"/>
  <p:tag name="KSO_WM_CHIP_GROUPID" val="5e6b05596848fb12bee65ac8"/>
  <p:tag name="KSO_WM_CHIP_XID" val="5e6b05596848fb12bee65aca"/>
  <p:tag name="KSO_WM_UNIT_DEC_AREA_ID" val="9b1494b9c1f0470cb43b99373a259d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764253fdcd1e4e5b8cfe3ac1af3278e9"/>
  <p:tag name="KSO_WM_UNIT_SUPPORT_UNIT_TYPE" val="[&quot;d&quot;]"/>
  <p:tag name="KSO_WM_UNIT_TEXT_FILL_FORE_SCHEMECOLOR_INDEX_BRIGHTNESS" val="0.25"/>
  <p:tag name="KSO_WM_UNIT_TEXT_FILL_FORE_SCHEMECOLOR_INDEX" val="13"/>
  <p:tag name="KSO_WM_UNIT_TEXT_FILL_TYPE" val="1"/>
  <p:tag name="KSO_WM_TEMPLATE_ASSEMBLE_XID" val="5fd0b3b11fa9d42129dd3586"/>
  <p:tag name="KSO_WM_TEMPLATE_ASSEMBLE_GROUPID" val="5fd0b3b11fa9d42129dd3586"/>
</p:tagLst>
</file>

<file path=ppt/tags/tag881.xml><?xml version="1.0" encoding="utf-8"?>
<p:tagLst xmlns:p="http://schemas.openxmlformats.org/presentationml/2006/main">
  <p:tag name="KSO_WM_BEAUTIFY_FLAG" val="#wm#"/>
  <p:tag name="KSO_WM_TEMPLATE_CATEGORY" val="diagram"/>
  <p:tag name="KSO_WM_TEMPLATE_INDEX" val="20215802"/>
  <p:tag name="KSO_WM_SLIDE_ID" val="diagram20215802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384"/>
  <p:tag name="KSO_WM_SLIDE_POSITION" val="0*0"/>
  <p:tag name="KSO_WM_TAG_VERSION" val="1.0"/>
  <p:tag name="KSO_WM_SLIDE_LAYOUT" val="a_f"/>
  <p:tag name="KSO_WM_SLIDE_LAYOUT_CNT" val="1_1"/>
  <p:tag name="KSO_WM_SLIDE_LAYOUT_INFO" val="{&quot;id&quot;:&quot;2020-12-09T19:23:29&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9:23:29&quot;,&quot;margin&quot;:{&quot;bottom&quot;:0.42300000786781311,&quot;left&quot;:1.2699999809265137,&quot;right&quot;:1.2699999809265137,&quot;top&quot;:0.42300000786781311},&quot;type&quot;:0},{&quot;id&quot;:&quot;2020-12-09T19:23:29&quot;,&quot;margin&quot;:{&quot;bottom&quot;:1.6940000057220459,&quot;left&quot;:1.6929999589920044,&quot;right&quot;:1.6929999589920044,&quot;top&quot;:1.6929999589920044},&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78e478fb0c58a940c"/>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big_font&quot;:false,&quot;picture_toward&quot;:0,&quot;picture_dockside&quot;:[],&quot;fill_id&quot;:&quot;aae3729e0a0d44488f1a088171be5691&quot;,&quot;fill_align&quot;:&quot;cm&quot;,&quot;chip_types&quot;:[&quot;text&quot;,&quot;picture&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0b3b11fa9d42129dd3586"/>
  <p:tag name="KSO_WM_TEMPLATE_ASSEMBLE_GROUPID" val="5fd0b3b11fa9d42129dd3586"/>
</p:tagLst>
</file>

<file path=ppt/tags/tag8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8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4.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1410_1*a*1"/>
  <p:tag name="KSO_WM_TEMPLATE_CATEGORY" val="diagram"/>
  <p:tag name="KSO_WM_TEMPLATE_INDEX" val="2021141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5516345a07b4b55ad83596e89ac265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76e219e02026425ebcf4897376575dfb"/>
  <p:tag name="KSO_WM_UNIT_TEXT_FILL_FORE_SCHEMECOLOR_INDEX_BRIGHTNESS" val="0"/>
  <p:tag name="KSO_WM_UNIT_TEXT_FILL_FORE_SCHEMECOLOR_INDEX" val="13"/>
  <p:tag name="KSO_WM_UNIT_TEXT_FILL_TYPE" val="1"/>
  <p:tag name="KSO_WM_TEMPLATE_ASSEMBLE_XID" val="5fd0c52f1fa9d42129dd6fd4"/>
  <p:tag name="KSO_WM_TEMPLATE_ASSEMBLE_GROUPID" val="5fd0c52f1fa9d42129dd6fd4"/>
</p:tagLst>
</file>

<file path=ppt/tags/tag88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1410_1*f*1"/>
  <p:tag name="KSO_WM_TEMPLATE_CATEGORY" val="diagram"/>
  <p:tag name="KSO_WM_TEMPLATE_INDEX" val="20211410"/>
  <p:tag name="KSO_WM_UNIT_LAYERLEVEL" val="1"/>
  <p:tag name="KSO_WM_TAG_VERSION" val="1.0"/>
  <p:tag name="KSO_WM_BEAUTIFY_FLAG" val="#wm#"/>
  <p:tag name="KSO_WM_UNIT_DEFAULT_FONT" val="14;20;2"/>
  <p:tag name="KSO_WM_UNIT_BLOCK" val="0"/>
  <p:tag name="KSO_WM_UNIT_VALUE" val="516"/>
  <p:tag name="KSO_WM_UNIT_SHOW_EDIT_AREA_INDICATION" val="1"/>
  <p:tag name="KSO_WM_CHIP_GROUPID" val="5e6b05596848fb12bee65ac8"/>
  <p:tag name="KSO_WM_CHIP_XID" val="5e6b05596848fb12bee65aca"/>
  <p:tag name="KSO_WM_UNIT_DEC_AREA_ID" val="0e7df14d07fd437ea1436bbca088bfb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a1d040efa3644cfc84ff0cd6fe6a7357"/>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c52f1fa9d42129dd6fd4"/>
  <p:tag name="KSO_WM_TEMPLATE_ASSEMBLE_GROUPID" val="5fd0c52f1fa9d42129dd6fd4"/>
</p:tagLst>
</file>

<file path=ppt/tags/tag886.xml><?xml version="1.0" encoding="utf-8"?>
<p:tagLst xmlns:p="http://schemas.openxmlformats.org/presentationml/2006/main">
  <p:tag name="KSO_WM_BEAUTIFY_FLAG" val="#wm#"/>
  <p:tag name="KSO_WM_TEMPLATE_CATEGORY" val="diagram"/>
  <p:tag name="KSO_WM_TEMPLATE_INDEX" val="20211410"/>
  <p:tag name="KSO_WM_SLIDE_ID" val="diagram20211410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64*444"/>
  <p:tag name="KSO_WM_SLIDE_POSITION" val="48*48"/>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7&quot;,&quot;maxSize&quot;:{&quot;size1&quot;:31.099686201378979},&quot;minSize&quot;:{&quot;size1&quot;:20.099686201378979},&quot;normalSize&quot;:{&quot;size1&quot;:30.766352868045644},&quot;subLayout&quot;:[{&quot;id&quot;:&quot;2020-12-09T20:38:07&quot;,&quot;margin&quot;:{&quot;bottom&quot;:0.026000002399086952,&quot;left&quot;:1.6929999589920044,&quot;right&quot;:1.6929999589920044,&quot;top&quot;:1.6929999589920044},&quot;type&quot;:0},{&quot;id&quot;:&quot;2020-12-09T20:38:07&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0"/>
  <p:tag name="KSO_WM_TEMPLATE_ASSEMBLE_XID" val="5fd0c52f1fa9d42129dd6fd4"/>
  <p:tag name="KSO_WM_TEMPLATE_ASSEMBLE_GROUPID" val="5fd0c52f1fa9d42129dd6fd4"/>
</p:tagLst>
</file>

<file path=ppt/tags/tag8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8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9.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1410_1*a*1"/>
  <p:tag name="KSO_WM_TEMPLATE_CATEGORY" val="diagram"/>
  <p:tag name="KSO_WM_TEMPLATE_INDEX" val="2021141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5516345a07b4b55ad83596e89ac265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76e219e02026425ebcf4897376575dfb"/>
  <p:tag name="KSO_WM_UNIT_TEXT_FILL_FORE_SCHEMECOLOR_INDEX_BRIGHTNESS" val="0"/>
  <p:tag name="KSO_WM_UNIT_TEXT_FILL_FORE_SCHEMECOLOR_INDEX" val="13"/>
  <p:tag name="KSO_WM_UNIT_TEXT_FILL_TYPE" val="1"/>
  <p:tag name="KSO_WM_TEMPLATE_ASSEMBLE_XID" val="5fd0c52f1fa9d42129dd6fd4"/>
  <p:tag name="KSO_WM_TEMPLATE_ASSEMBLE_GROUPID" val="5fd0c52f1fa9d42129dd6fd4"/>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9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1410_1*f*1"/>
  <p:tag name="KSO_WM_TEMPLATE_CATEGORY" val="diagram"/>
  <p:tag name="KSO_WM_TEMPLATE_INDEX" val="20211410"/>
  <p:tag name="KSO_WM_UNIT_LAYERLEVEL" val="1"/>
  <p:tag name="KSO_WM_TAG_VERSION" val="1.0"/>
  <p:tag name="KSO_WM_BEAUTIFY_FLAG" val="#wm#"/>
  <p:tag name="KSO_WM_UNIT_DEFAULT_FONT" val="14;20;2"/>
  <p:tag name="KSO_WM_UNIT_BLOCK" val="0"/>
  <p:tag name="KSO_WM_UNIT_VALUE" val="516"/>
  <p:tag name="KSO_WM_UNIT_SHOW_EDIT_AREA_INDICATION" val="1"/>
  <p:tag name="KSO_WM_CHIP_GROUPID" val="5e6b05596848fb12bee65ac8"/>
  <p:tag name="KSO_WM_CHIP_XID" val="5e6b05596848fb12bee65aca"/>
  <p:tag name="KSO_WM_UNIT_DEC_AREA_ID" val="0e7df14d07fd437ea1436bbca088bfb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a1d040efa3644cfc84ff0cd6fe6a7357"/>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c52f1fa9d42129dd6fd4"/>
  <p:tag name="KSO_WM_TEMPLATE_ASSEMBLE_GROUPID" val="5fd0c52f1fa9d42129dd6fd4"/>
</p:tagLst>
</file>

<file path=ppt/tags/tag891.xml><?xml version="1.0" encoding="utf-8"?>
<p:tagLst xmlns:p="http://schemas.openxmlformats.org/presentationml/2006/main">
  <p:tag name="KSO_WM_BEAUTIFY_FLAG" val="#wm#"/>
  <p:tag name="KSO_WM_TEMPLATE_CATEGORY" val="diagram"/>
  <p:tag name="KSO_WM_TEMPLATE_INDEX" val="20211410"/>
  <p:tag name="KSO_WM_SLIDE_ID" val="diagram20211410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64*444"/>
  <p:tag name="KSO_WM_SLIDE_POSITION" val="48*48"/>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7&quot;,&quot;maxSize&quot;:{&quot;size1&quot;:31.099686201378979},&quot;minSize&quot;:{&quot;size1&quot;:20.099686201378979},&quot;normalSize&quot;:{&quot;size1&quot;:30.766352868045644},&quot;subLayout&quot;:[{&quot;id&quot;:&quot;2020-12-09T20:38:07&quot;,&quot;margin&quot;:{&quot;bottom&quot;:0.026000002399086952,&quot;left&quot;:1.6929999589920044,&quot;right&quot;:1.6929999589920044,&quot;top&quot;:1.6929999589920044},&quot;type&quot;:0},{&quot;id&quot;:&quot;2020-12-09T20:38:07&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0"/>
  <p:tag name="KSO_WM_TEMPLATE_ASSEMBLE_XID" val="5fd0c52f1fa9d42129dd6fd4"/>
  <p:tag name="KSO_WM_TEMPLATE_ASSEMBLE_GROUPID" val="5fd0c52f1fa9d42129dd6fd4"/>
</p:tagLst>
</file>

<file path=ppt/tags/tag8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8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4.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1410_1*a*1"/>
  <p:tag name="KSO_WM_TEMPLATE_CATEGORY" val="diagram"/>
  <p:tag name="KSO_WM_TEMPLATE_INDEX" val="2021141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5516345a07b4b55ad83596e89ac265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76e219e02026425ebcf4897376575dfb"/>
  <p:tag name="KSO_WM_UNIT_TEXT_FILL_FORE_SCHEMECOLOR_INDEX_BRIGHTNESS" val="0"/>
  <p:tag name="KSO_WM_UNIT_TEXT_FILL_FORE_SCHEMECOLOR_INDEX" val="13"/>
  <p:tag name="KSO_WM_UNIT_TEXT_FILL_TYPE" val="1"/>
  <p:tag name="KSO_WM_TEMPLATE_ASSEMBLE_XID" val="5fd0c52f1fa9d42129dd6fd4"/>
  <p:tag name="KSO_WM_TEMPLATE_ASSEMBLE_GROUPID" val="5fd0c52f1fa9d42129dd6fd4"/>
</p:tagLst>
</file>

<file path=ppt/tags/tag89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1410_1*f*1"/>
  <p:tag name="KSO_WM_TEMPLATE_CATEGORY" val="diagram"/>
  <p:tag name="KSO_WM_TEMPLATE_INDEX" val="20211410"/>
  <p:tag name="KSO_WM_UNIT_LAYERLEVEL" val="1"/>
  <p:tag name="KSO_WM_TAG_VERSION" val="1.0"/>
  <p:tag name="KSO_WM_BEAUTIFY_FLAG" val="#wm#"/>
  <p:tag name="KSO_WM_UNIT_DEFAULT_FONT" val="14;20;2"/>
  <p:tag name="KSO_WM_UNIT_BLOCK" val="0"/>
  <p:tag name="KSO_WM_UNIT_VALUE" val="516"/>
  <p:tag name="KSO_WM_UNIT_SHOW_EDIT_AREA_INDICATION" val="1"/>
  <p:tag name="KSO_WM_CHIP_GROUPID" val="5e6b05596848fb12bee65ac8"/>
  <p:tag name="KSO_WM_CHIP_XID" val="5e6b05596848fb12bee65aca"/>
  <p:tag name="KSO_WM_UNIT_DEC_AREA_ID" val="0e7df14d07fd437ea1436bbca088bfb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a1d040efa3644cfc84ff0cd6fe6a7357"/>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c52f1fa9d42129dd6fd4"/>
  <p:tag name="KSO_WM_TEMPLATE_ASSEMBLE_GROUPID" val="5fd0c52f1fa9d42129dd6fd4"/>
</p:tagLst>
</file>

<file path=ppt/tags/tag896.xml><?xml version="1.0" encoding="utf-8"?>
<p:tagLst xmlns:p="http://schemas.openxmlformats.org/presentationml/2006/main">
  <p:tag name="KSO_WM_BEAUTIFY_FLAG" val="#wm#"/>
  <p:tag name="KSO_WM_TEMPLATE_CATEGORY" val="diagram"/>
  <p:tag name="KSO_WM_TEMPLATE_INDEX" val="20211410"/>
  <p:tag name="KSO_WM_SLIDE_CAN_ADD_NAVIGATION" val="1"/>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11410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64*444"/>
  <p:tag name="KSO_WM_SLIDE_POSITION" val="48*48"/>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XID" val="5f6d96349c98c299aacc02c7"/>
  <p:tag name="KSO_WM_CHIP_DECFILLPROP" val="[]"/>
  <p:tag name="KSO_WM_CHIP_GROUPID" val="5f6c93987b7ee298d401b017"/>
  <p:tag name="KSO_WM_SLIDE_BK_DARK_LIGHT" val="2"/>
  <p:tag name="KSO_WM_SLIDE_BACKGROUND_TYPE" val="general"/>
  <p:tag name="KSO_WM_SLIDE_SUPPORT_FEATURE_TYPE" val="0"/>
  <p:tag name="KSO_WM_TEMPLATE_ASSEMBLE_XID" val="5fd0c52f1fa9d42129dd6fd4"/>
  <p:tag name="KSO_WM_TEMPLATE_ASSEMBLE_GROUPID" val="5fd0c52f1fa9d42129dd6fd4"/>
  <p:tag name="KSO_WM_SLIDE_LAYOUT_INFO" val="{&quot;backgroundInfo&quot;:[{&quot;bottom&quot;:0,&quot;bottomAbs&quot;:false,&quot;left&quot;:0,&quot;leftAbs&quot;:false,&quot;right&quot;:0,&quot;rightAbs&quot;:false,&quot;top&quot;:0,&quot;topAbs&quot;:false,&quot;type&quot;:&quot;general&quot;}],&quot;id&quot;:&quot;2020-12-09T20:38:07&quot;,&quot;maxSize&quot;:{&quot;size1&quot;:31.100000000000001},&quot;minSize&quot;:{&quot;size1&quot;:20.100000000000001},&quot;normalSize&quot;:{&quot;size1&quot;:20.100000000000001},&quot;subLayout&quot;:[{&quot;id&quot;:&quot;2020-12-09T20:38:07&quot;,&quot;margin&quot;:{&quot;bottom&quot;:0.026000002399086952,&quot;left&quot;:1.6929999589920044,&quot;right&quot;:1.6929999589920044,&quot;top&quot;:1.6929999589920044},&quot;type&quot;:0},{&quot;id&quot;:&quot;2020-12-09T20:38:07&quot;,&quot;margin&quot;:{&quot;bottom&quot;:1.6929999589920044,&quot;left&quot;:1.6929999589920044,&quot;right&quot;:1.6929999589920044,&quot;top&quot;:0.81999999284744263},&quot;type&quot;:0}],&quot;type&quot;:0}"/>
</p:tagLst>
</file>

<file path=ppt/tags/tag897.xml><?xml version="1.0" encoding="utf-8"?>
<p:tagLst xmlns:p="http://schemas.openxmlformats.org/presentationml/2006/main">
  <p:tag name="KSO_WM_BEAUTIFY_FLAG" val="#wm#"/>
  <p:tag name="KSO_WM_TEMPLATE_CATEGORY" val="diagram"/>
  <p:tag name="KSO_WM_TEMPLATE_INDEX" val="20211410"/>
</p:tagLst>
</file>

<file path=ppt/tags/tag898.xml><?xml version="1.0" encoding="utf-8"?>
<p:tagLst xmlns:p="http://schemas.openxmlformats.org/presentationml/2006/main">
  <p:tag name="KSO_WM_BEAUTIFY_FLAG" val="#wm#"/>
  <p:tag name="KSO_WM_TEMPLATE_CATEGORY" val="diagram"/>
  <p:tag name="KSO_WM_TEMPLATE_INDEX" val="20208334"/>
</p:tagLst>
</file>

<file path=ppt/tags/tag8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02.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03.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04.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05.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06.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07.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11.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12.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13.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14.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1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16.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20.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21.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22.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23.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2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25.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29.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30.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31.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32.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33.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34.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38.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39.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40.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41.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42.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43.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47.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48.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49.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50.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5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52.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53.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954.xml><?xml version="1.0" encoding="utf-8"?>
<p:tagLst xmlns:p="http://schemas.openxmlformats.org/presentationml/2006/main">
  <p:tag name="KSO_WM_UNIT_BLOCK" val="0"/>
  <p:tag name="KSO_WM_UNIT_SM_LIMIT_TYPE" val="1"/>
  <p:tag name="KSO_WM_UNIT_HIGHLIGHT" val="0"/>
  <p:tag name="KSO_WM_UNIT_COMPATIBLE" val="0"/>
  <p:tag name="KSO_WM_UNIT_DIAGRAM_ISNUMVISUAL" val="0"/>
  <p:tag name="KSO_WM_UNIT_DIAGRAM_ISREFERUNIT" val="0"/>
  <p:tag name="KSO_WM_UNIT_TYPE" val="i"/>
  <p:tag name="KSO_WM_UNIT_INDEX" val="1"/>
  <p:tag name="KSO_WM_UNIT_ID" val="diagram20207608_1*i*1"/>
  <p:tag name="KSO_WM_TEMPLATE_CATEGORY" val="diagram"/>
  <p:tag name="KSO_WM_TEMPLATE_INDEX" val="20207608"/>
  <p:tag name="KSO_WM_UNIT_LAYERLEVEL" val="1"/>
  <p:tag name="KSO_WM_TAG_VERSION" val="1.0"/>
  <p:tag name="KSO_WM_BEAUTIFY_FLAG" val="#wm#"/>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757e9369be4861f5f86151"/>
  <p:tag name="KSO_WM_CHIP_XID" val="5e7600a5c2fe05cf1f263aea"/>
  <p:tag name="KSO_WM_UNIT_FILL_FORE_SCHEMECOLOR_INDEX_BRIGHTNESS" val="0.6"/>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1320"/>
  <p:tag name="KSO_WM_TEMPLATE_ASSEMBLE_XID" val="5ee986149390e3092d7977d0"/>
  <p:tag name="KSO_WM_TEMPLATE_ASSEMBLE_GROUPID" val="5ee986149390e3092d7977d0"/>
</p:tagLst>
</file>

<file path=ppt/tags/tag955.xml><?xml version="1.0" encoding="utf-8"?>
<p:tagLst xmlns:p="http://schemas.openxmlformats.org/presentationml/2006/main">
  <p:tag name="KSO_WM_UNIT_SM_LIMIT_TYPE" val="1"/>
  <p:tag name="KSO_WM_UNIT_HIGHLIGHT" val="0"/>
  <p:tag name="KSO_WM_UNIT_COMPATIBLE" val="0"/>
  <p:tag name="KSO_WM_UNIT_DIAGRAM_ISNUMVISUAL" val="0"/>
  <p:tag name="KSO_WM_UNIT_DIAGRAM_ISREFERUNIT" val="0"/>
  <p:tag name="KSO_WM_UNIT_TYPE" val="i"/>
  <p:tag name="KSO_WM_UNIT_INDEX" val="2"/>
  <p:tag name="KSO_WM_UNIT_ID" val="diagram20207608_1*i*2"/>
  <p:tag name="KSO_WM_TEMPLATE_CATEGORY" val="diagram"/>
  <p:tag name="KSO_WM_TEMPLATE_INDEX" val="20207608"/>
  <p:tag name="KSO_WM_UNIT_LAYERLEVEL" val="1"/>
  <p:tag name="KSO_WM_TAG_VERSION" val="1.0"/>
  <p:tag name="KSO_WM_BEAUTIFY_FLAG" val="#wm#"/>
  <p:tag name="KSO_WM_UNIT_BLOCK" val="0"/>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757e9369be4861f5f86151"/>
  <p:tag name="KSO_WM_CHIP_XID" val="5e7600a5c2fe05cf1f263aea"/>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12"/>
  <p:tag name="KSO_WM_TEMPLATE_ASSEMBLE_XID" val="5ee986149390e3092d7977d0"/>
  <p:tag name="KSO_WM_TEMPLATE_ASSEMBLE_GROUPID" val="5ee986149390e3092d7977d0"/>
</p:tagLst>
</file>

<file path=ppt/tags/tag956.xml><?xml version="1.0" encoding="utf-8"?>
<p:tagLst xmlns:p="http://schemas.openxmlformats.org/presentationml/2006/main">
  <p:tag name="KSO_WM_UNIT_SM_LIMIT_TYPE" val="1"/>
  <p:tag name="KSO_WM_UNIT_HIGHLIGHT" val="0"/>
  <p:tag name="KSO_WM_UNIT_COMPATIBLE" val="0"/>
  <p:tag name="KSO_WM_UNIT_DIAGRAM_ISNUMVISUAL" val="0"/>
  <p:tag name="KSO_WM_UNIT_DIAGRAM_ISREFERUNIT" val="0"/>
  <p:tag name="KSO_WM_UNIT_TYPE" val="i"/>
  <p:tag name="KSO_WM_UNIT_INDEX" val="3"/>
  <p:tag name="KSO_WM_UNIT_ID" val="diagram20207608_1*i*3"/>
  <p:tag name="KSO_WM_TEMPLATE_CATEGORY" val="diagram"/>
  <p:tag name="KSO_WM_TEMPLATE_INDEX" val="20207608"/>
  <p:tag name="KSO_WM_UNIT_LAYERLEVEL" val="1"/>
  <p:tag name="KSO_WM_TAG_VERSION" val="1.0"/>
  <p:tag name="KSO_WM_BEAUTIFY_FLAG" val="#wm#"/>
  <p:tag name="KSO_WM_UNIT_BLOCK" val="0"/>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757e9369be4861f5f86151"/>
  <p:tag name="KSO_WM_CHIP_XID" val="5e7600a5c2fe05cf1f263aea"/>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VALUE" val="12"/>
  <p:tag name="KSO_WM_TEMPLATE_ASSEMBLE_XID" val="5ee986149390e3092d7977d0"/>
  <p:tag name="KSO_WM_TEMPLATE_ASSEMBLE_GROUPID" val="5ee986149390e3092d7977d0"/>
</p:tagLst>
</file>

<file path=ppt/tags/tag957.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07608_1*a*1"/>
  <p:tag name="KSO_WM_TEMPLATE_CATEGORY" val="diagram"/>
  <p:tag name="KSO_WM_TEMPLATE_INDEX" val="20207608"/>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c7bade10f4a1414fabf01c3ec605ae26"/>
  <p:tag name="KSO_WM_ASSEMBLE_CHIP_INDEX" val="9d4057af2cd848edaae27d1ce6c46c9d"/>
  <p:tag name="KSO_WM_UNIT_TEXT_FILL_FORE_SCHEMECOLOR_INDEX_BRIGHTNESS" val="0"/>
  <p:tag name="KSO_WM_UNIT_TEXT_FILL_FORE_SCHEMECOLOR_INDEX" val="13"/>
  <p:tag name="KSO_WM_UNIT_TEXT_FILL_TYPE" val="1"/>
  <p:tag name="KSO_WM_TEMPLATE_ASSEMBLE_XID" val="5ee986149390e3092d7977d0"/>
  <p:tag name="KSO_WM_TEMPLATE_ASSEMBLE_GROUPID" val="5ee986149390e3092d7977d0"/>
</p:tagLst>
</file>

<file path=ppt/tags/tag95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i"/>
  <p:tag name="KSO_WM_UNIT_INDEX" val="1_3"/>
  <p:tag name="KSO_WM_UNIT_ID" val="diagram20199234_2*l_i*1_3"/>
  <p:tag name="KSO_WM_TEMPLATE_CATEGORY" val="diagram"/>
  <p:tag name="KSO_WM_TEMPLATE_INDEX" val="20199234"/>
  <p:tag name="KSO_WM_UNIT_LAYERLEVEL" val="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5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199234_2*l_h_i*1_2_1"/>
  <p:tag name="KSO_WM_TEMPLATE_CATEGORY" val="diagram"/>
  <p:tag name="KSO_WM_TEMPLATE_INDEX" val="20199234"/>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199234_2*l_h_i*1_1_1"/>
  <p:tag name="KSO_WM_TEMPLATE_CATEGORY" val="diagram"/>
  <p:tag name="KSO_WM_TEMPLATE_INDEX" val="20199234"/>
  <p:tag name="KSO_WM_UNIT_LAYERLEVEL" val="1_1_1"/>
  <p:tag name="KSO_WM_TAG_VERSION" val="1.0"/>
  <p:tag name="KSO_WM_BEAUTIFY_FLAG" val="#wm#"/>
  <p:tag name="KSO_WM_UNIT_FILL_FORE_SCHEMECOLOR_INDEX_BRIGHTNESS" val="-0.35"/>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1.xml><?xml version="1.0" encoding="utf-8"?>
<p:tagLst xmlns:p="http://schemas.openxmlformats.org/presentationml/2006/main">
  <p:tag name="KSO_WM_UNIT_VALUE" val="57*80"/>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199234_2*l_h_x*1_1_1"/>
  <p:tag name="KSO_WM_TEMPLATE_CATEGORY" val="diagram"/>
  <p:tag name="KSO_WM_TEMPLATE_INDEX" val="20199234"/>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199234_2*l_h_i*1_3_1"/>
  <p:tag name="KSO_WM_TEMPLATE_CATEGORY" val="diagram"/>
  <p:tag name="KSO_WM_TEMPLATE_INDEX" val="20199234"/>
  <p:tag name="KSO_WM_UNIT_LAYERLEVEL" val="1_1_1"/>
  <p:tag name="KSO_WM_TAG_VERSION" val="1.0"/>
  <p:tag name="KSO_WM_BEAUTIFY_FLAG" val="#wm#"/>
  <p:tag name="KSO_WM_UNIT_FILL_FORE_SCHEMECOLOR_INDEX_BRIGHTNESS" val="-0.35"/>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3.xml><?xml version="1.0" encoding="utf-8"?>
<p:tagLst xmlns:p="http://schemas.openxmlformats.org/presentationml/2006/main">
  <p:tag name="KSO_WM_UNIT_VALUE" val="65*80"/>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199234_2*l_h_x*1_2_1"/>
  <p:tag name="KSO_WM_TEMPLATE_CATEGORY" val="diagram"/>
  <p:tag name="KSO_WM_TEMPLATE_INDEX" val="20199234"/>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4.xml><?xml version="1.0" encoding="utf-8"?>
<p:tagLst xmlns:p="http://schemas.openxmlformats.org/presentationml/2006/main">
  <p:tag name="KSO_WM_UNIT_VALUE" val="73*80"/>
  <p:tag name="KSO_WM_UNIT_HIGHLIGHT" val="0"/>
  <p:tag name="KSO_WM_UNIT_COMPATIBLE" val="0"/>
  <p:tag name="KSO_WM_UNIT_DIAGRAM_ISNUMVISUAL" val="0"/>
  <p:tag name="KSO_WM_UNIT_DIAGRAM_ISREFERUNIT" val="0"/>
  <p:tag name="KSO_WM_DIAGRAM_GROUP_CODE" val="l1-1"/>
  <p:tag name="KSO_WM_UNIT_TYPE" val="l_h_x"/>
  <p:tag name="KSO_WM_UNIT_INDEX" val="1_3_1"/>
  <p:tag name="KSO_WM_UNIT_ID" val="diagram20199234_2*l_h_x*1_3_1"/>
  <p:tag name="KSO_WM_TEMPLATE_CATEGORY" val="diagram"/>
  <p:tag name="KSO_WM_TEMPLATE_INDEX" val="20199234"/>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i"/>
  <p:tag name="KSO_WM_UNIT_INDEX" val="1_1"/>
  <p:tag name="KSO_WM_UNIT_ID" val="diagram20199234_2*l_i*1_1"/>
  <p:tag name="KSO_WM_TEMPLATE_CATEGORY" val="diagram"/>
  <p:tag name="KSO_WM_TEMPLATE_INDEX" val="20199234"/>
  <p:tag name="KSO_WM_UNIT_LAYERLEVEL" val="1_1"/>
  <p:tag name="KSO_WM_TAG_VERSION" val="1.0"/>
  <p:tag name="KSO_WM_BEAUTIFY_FLAG" val="#wm#"/>
  <p:tag name="KSO_WM_UNIT_LINE_FORE_SCHEMECOLOR_INDEX_BRIGHTNESS" val="-0.25"/>
  <p:tag name="KSO_WM_UNIT_LINE_FORE_SCHEMECOLOR_INDEX" val="14"/>
  <p:tag name="KSO_WM_UNIT_LINE_FILL_TYPE" val="2"/>
  <p:tag name="KSO_WM_UNIT_USESOURCEFORMAT_APPLY" val="1"/>
</p:tagLst>
</file>

<file path=ppt/tags/tag96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i"/>
  <p:tag name="KSO_WM_UNIT_INDEX" val="1_2"/>
  <p:tag name="KSO_WM_UNIT_ID" val="diagram20199234_2*l_i*1_2"/>
  <p:tag name="KSO_WM_TEMPLATE_CATEGORY" val="diagram"/>
  <p:tag name="KSO_WM_TEMPLATE_INDEX" val="20199234"/>
  <p:tag name="KSO_WM_UNIT_LAYERLEVEL" val="1_1"/>
  <p:tag name="KSO_WM_TAG_VERSION" val="1.0"/>
  <p:tag name="KSO_WM_BEAUTIFY_FLAG" val="#wm#"/>
  <p:tag name="KSO_WM_UNIT_LINE_FORE_SCHEMECOLOR_INDEX_BRIGHTNESS" val="-0.25"/>
  <p:tag name="KSO_WM_UNIT_LINE_FORE_SCHEMECOLOR_INDEX" val="14"/>
  <p:tag name="KSO_WM_UNIT_LINE_FILL_TYPE" val="2"/>
  <p:tag name="KSO_WM_UNIT_USESOURCEFORMAT_APPLY" val="1"/>
</p:tagLst>
</file>

<file path=ppt/tags/tag967.xml><?xml version="1.0" encoding="utf-8"?>
<p:tagLst xmlns:p="http://schemas.openxmlformats.org/presentationml/2006/main">
  <p:tag name="KSO_WM_UNIT_SUBTYPE" val="a"/>
  <p:tag name="KSO_WM_UNIT_NOCLEAR" val="0"/>
  <p:tag name="KSO_WM_UNIT_VALUE" val="44"/>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199234_2*l_h_f*1_3_1"/>
  <p:tag name="KSO_WM_TEMPLATE_CATEGORY" val="diagram"/>
  <p:tag name="KSO_WM_TEMPLATE_INDEX" val="20199234"/>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
  <p:tag name="KSO_WM_UNIT_TEXT_FILL_TYPE" val="1"/>
  <p:tag name="KSO_WM_UNIT_USESOURCEFORMAT_APPLY" val="1"/>
</p:tagLst>
</file>

<file path=ppt/tags/tag968.xml><?xml version="1.0" encoding="utf-8"?>
<p:tagLst xmlns:p="http://schemas.openxmlformats.org/presentationml/2006/main">
  <p:tag name="KSO_WM_UNIT_SUBTYPE" val="a"/>
  <p:tag name="KSO_WM_UNIT_NOCLEAR" val="0"/>
  <p:tag name="KSO_WM_UNIT_VALUE" val="44"/>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199234_2*l_h_f*1_2_1"/>
  <p:tag name="KSO_WM_TEMPLATE_CATEGORY" val="diagram"/>
  <p:tag name="KSO_WM_TEMPLATE_INDEX" val="20199234"/>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
  <p:tag name="KSO_WM_UNIT_TEXT_FILL_TYPE" val="1"/>
  <p:tag name="KSO_WM_UNIT_USESOURCEFORMAT_APPLY" val="1"/>
</p:tagLst>
</file>

<file path=ppt/tags/tag969.xml><?xml version="1.0" encoding="utf-8"?>
<p:tagLst xmlns:p="http://schemas.openxmlformats.org/presentationml/2006/main">
  <p:tag name="KSO_WM_UNIT_SUBTYPE" val="a"/>
  <p:tag name="KSO_WM_UNIT_NOCLEAR" val="0"/>
  <p:tag name="KSO_WM_UNIT_VALUE" val="44"/>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199234_2*l_h_f*1_1_1"/>
  <p:tag name="KSO_WM_TEMPLATE_CATEGORY" val="diagram"/>
  <p:tag name="KSO_WM_TEMPLATE_INDEX" val="20199234"/>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
  <p:tag name="KSO_WM_UNIT_TEXT_FILL_TYPE" val="1"/>
  <p:tag name="KSO_WM_UNIT_USESOURCEFORMAT_APPLY" val="1"/>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SUBTYPE" val="h"/>
  <p:tag name="KSO_WM_SLIDE_BACKGROUND_TYPE" val="frame"/>
  <p:tag name="KSO_WM_SLIDE_BK_DARK_LIGHT" val="1"/>
</p:tagLst>
</file>

<file path=ppt/tags/tag970.xml><?xml version="1.0" encoding="utf-8"?>
<p:tagLst xmlns:p="http://schemas.openxmlformats.org/presentationml/2006/main">
  <p:tag name="KSO_WM_BEAUTIFY_FLAG" val="#wm#"/>
  <p:tag name="KSO_WM_TEMPLATE_CATEGORY" val="diagram"/>
  <p:tag name="KSO_WM_TEMPLATE_INDEX" val="20207608"/>
  <p:tag name="KSO_WM_SLIDE_BACKGROUND" val="[&quot;general&quot;]"/>
  <p:tag name="KSO_WM_SLIDE_RATIO" val="1.777778"/>
  <p:tag name="KSO_WM_CHIP_INFOS" val="{&quot;layout_type&quot;:&quot;leftright&quot;,&quot;tags&quot;:{&quot;style&quot;:[&quot;商务&quot;,&quot;简约&quot;,&quot;文艺清新&quot;,&quot;卡通&quot;,&quot;欧美风&quot;,&quot;黑板风&quot;,&quot;渐变风&quot;]},&quot;slide_type&quot;:[&quot;text&quot;],&quot;aspect_ratio&quot;:&quot;16:9&quot;}"/>
  <p:tag name="KSO_WM_CHIP_XID" val="5e7600a5c2fe05cf1f263aea"/>
  <p:tag name="KSO_WM_SLIDE_ID" val="diagram20207608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89*480"/>
  <p:tag name="KSO_WM_SLIDE_POSITION" val="36*23"/>
  <p:tag name="KSO_WM_TAG_VERSION" val="1.0"/>
  <p:tag name="KSO_WM_CHIP_FILLPROP" val="[[{&quot;fill_id&quot;:&quot;4b3d06a1f10d40ff8e06d4f6d0ab0ea3&quot;,&quot;fill_align&quot;:&quot;rm&quot;,&quot;text_align&quot;:&quot;lm&quot;,&quot;text_direction&quot;:&quot;horizontal&quot;,&quot;chip_types&quot;:[&quot;header&quot;]},{&quot;fill_id&quot;:&quot;8e40daf4927f4521bed00751a0febf31&quot;,&quot;fill_align&quot;:&quot;lm&quot;,&quot;text_align&quot;:&quot;lm&quot;,&quot;text_direction&quot;:&quot;horizontal&quot;,&quot;chip_types&quot;:[&quot;picture&quot;,&quot;diagram&quot;,&quot;pictext&quot;,&quot;table&quot;,&quot;chart&quot;,&quot;video&quot;,&quot;text&quot;],&quot;support_features&quot;:[&quot;collage&quot;,&quot;carousel&quot;,&quot;creativecrop&quot;]}],[{&quot;fill_id&quot;:&quot;4b3d06a1f10d40ff8e06d4f6d0ab0ea3&quot;,&quot;fill_align&quot;:&quot;cm&quot;,&quot;text_align&quot;:&quot;cm&quot;,&quot;text_direction&quot;:&quot;horizontal&quot;,&quot;chip_types&quot;:[&quot;header&quot;]},{&quot;fill_id&quot;:&quot;8e40daf4927f4521bed00751a0febf31&quot;,&quot;fill_align&quot;:&quot;lm&quot;,&quot;text_align&quot;:&quot;lm&quot;,&quot;text_direction&quot;:&quot;horizontal&quot;,&quot;chip_types&quot;:[&quot;picture&quot;,&quot;diagram&quot;,&quot;pictext&quot;,&quot;table&quot;,&quot;chart&quot;,&quot;video&quot;,&quot;text&quot;],&quot;support_features&quot;:[&quot;collage&quot;,&quot;carousel&quot;,&quot;creativecrop&quot;]}],[{&quot;fill_id&quot;:&quot;4b3d06a1f10d40ff8e06d4f6d0ab0ea3&quot;,&quot;fill_align&quot;:&quot;cm&quot;,&quot;text_align&quot;:&quot;cm&quot;,&quot;text_direction&quot;:&quot;horizontal&quot;,&quot;chip_types&quot;:[&quot;header&quot;]},{&quot;fill_id&quot;:&quot;8e40daf4927f4521bed00751a0febf31&quot;,&quot;fill_align&quot;:&quot;cm&quot;,&quot;text_align&quot;:&quot;cm&quot;,&quot;text_direction&quot;:&quot;horizontal&quot;,&quot;chip_types&quot;:[&quot;picture&quot;,&quot;diagram&quot;,&quot;pictext&quot;,&quot;table&quot;,&quot;chart&quot;,&quot;video&quot;],&quot;support_features&quot;:[&quot;collage&quot;,&quot;carousel&quot;,&quot;creativecrop&quot;]}]]"/>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direction&quot;:1,&quot;id&quot;:&quot;2020-06-17T10:55:21&quot;,&quot;maxSize&quot;:{&quot;size1&quot;:43.799999999999997},&quot;minSize&quot;:{&quot;size1&quot;:38.799999999999997},&quot;normalSize&quot;:{&quot;size1&quot;:43.799999999999997},&quot;subLayout&quot;:[{&quot;id&quot;:&quot;2020-06-17T10:55:21&quot;,&quot;margin&quot;:{&quot;bottom&quot;:3.809999942779541,&quot;left&quot;:2.1170001029968262,&quot;right&quot;:0.42300000786781311,&quot;top&quot;:3.809999942779541},&quot;type&quot;:0},{&quot;id&quot;:&quot;2020-06-17T10:55:21&quot;,&quot;margin&quot;:{&quot;bottom&quot;:2.1170001029968262,&quot;left&quot;:0,&quot;right&quot;:2.1170001029968262,&quot;top&quot;:2.1170001029968262},&quot;type&quot;:0}],&quot;type&quot;:0}"/>
  <p:tag name="KSO_WM_CHIP_GROUPID" val="5e757e9369be4861f5f86151"/>
  <p:tag name="KSO_WM_SLIDE_BK_DARK_LIGHT" val="2"/>
  <p:tag name="KSO_WM_SLIDE_BACKGROUND_TYPE" val="general"/>
  <p:tag name="KSO_WM_SLIDE_SUPPORT_FEATURE_TYPE" val="7"/>
  <p:tag name="KSO_WM_TEMPLATE_ASSEMBLE_XID" val="5ee986149390e3092d7977d0"/>
  <p:tag name="KSO_WM_TEMPLATE_ASSEMBLE_GROUPID" val="5ee986149390e3092d7977d0"/>
</p:tagLst>
</file>

<file path=ppt/tags/tag9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724_1*i*1"/>
  <p:tag name="KSO_WM_TEMPLATE_CATEGORY" val="diagram"/>
  <p:tag name="KSO_WM_TEMPLATE_INDEX" val="20208724"/>
  <p:tag name="KSO_WM_UNIT_LAYERLEVEL" val="1"/>
  <p:tag name="KSO_WM_TAG_VERSION" val="1.0"/>
  <p:tag name="KSO_WM_BEAUTIFY_FLAG" val="#wm#"/>
  <p:tag name="KSO_WM_UNIT_BLOCK" val="0"/>
  <p:tag name="KSO_WM_UNIT_DEC_AREA_ID" val="ba7081483e1b462196cb4cf6d67e99e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16cf55bb2a422ac9a2b39"/>
  <p:tag name="KSO_WM_CHIP_XID" val="5ef16cf55bb2a422ac9a2b3a"/>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VALUE" val="0"/>
  <p:tag name="KSO_WM_TEMPLATE_ASSEMBLE_XID" val="5fd0a5f31fa9d42129dcde0d"/>
  <p:tag name="KSO_WM_TEMPLATE_ASSEMBLE_GROUPID" val="5fd0a5f31fa9d42129dcde0d"/>
</p:tagLst>
</file>

<file path=ppt/tags/tag9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8724_1*i*2"/>
  <p:tag name="KSO_WM_TEMPLATE_CATEGORY" val="diagram"/>
  <p:tag name="KSO_WM_TEMPLATE_INDEX" val="20208724"/>
  <p:tag name="KSO_WM_UNIT_LAYERLEVEL" val="1"/>
  <p:tag name="KSO_WM_TAG_VERSION" val="1.0"/>
  <p:tag name="KSO_WM_BEAUTIFY_FLAG" val="#wm#"/>
  <p:tag name="KSO_WM_UNIT_BLOCK" val="0"/>
  <p:tag name="KSO_WM_UNIT_DEC_AREA_ID" val="d82ac3d2021f4a4e883509ca1c1b252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16cf55bb2a422ac9a2b39"/>
  <p:tag name="KSO_WM_CHIP_XID" val="5ef16cf55bb2a422ac9a2b3a"/>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VALUE" val="0"/>
  <p:tag name="KSO_WM_TEMPLATE_ASSEMBLE_XID" val="5fd0a5f31fa9d42129dcde0d"/>
  <p:tag name="KSO_WM_TEMPLATE_ASSEMBLE_GROUPID" val="5fd0a5f31fa9d42129dcde0d"/>
</p:tagLst>
</file>

<file path=ppt/tags/tag9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8724_1*i*3"/>
  <p:tag name="KSO_WM_TEMPLATE_CATEGORY" val="diagram"/>
  <p:tag name="KSO_WM_TEMPLATE_INDEX" val="20208724"/>
  <p:tag name="KSO_WM_UNIT_LAYERLEVEL" val="1"/>
  <p:tag name="KSO_WM_TAG_VERSION" val="1.0"/>
  <p:tag name="KSO_WM_BEAUTIFY_FLAG" val="#wm#"/>
  <p:tag name="KSO_WM_UNIT_BLOCK" val="0"/>
  <p:tag name="KSO_WM_UNIT_SM_LIMIT_TYPE" val="2"/>
  <p:tag name="KSO_WM_UNIT_DEC_AREA_ID" val="e2776e7a53d64edab8a45c4ed6c91c6f"/>
  <p:tag name="KSO_WM_UNIT_DECORATE_INFO" val="{&quot;DecorateInfoH&quot;:{&quot;IsAbs&quot;:true},&quot;DecorateInfoW&quot;:{&quot;IsAbs&quot;:true},&quot;DecorateInfoX&quot;:{&quot;IsAbs&quot;:true,&quot;Pos&quot;:1},&quot;DecorateInfoY&quot;:{&quot;IsAbs&quot;:true,&quot;Pos&quot;:1},&quot;ReferentInfo&quot;:{&quot;Id&quot;:&quot;9be550ff45f047dd8f04c25910688644&quot;,&quot;X&quot;:{&quot;Pos&quot;:1},&quot;Y&quot;:{&quot;Pos&quot;:1}},&quot;whChangeMode&quot;:0}"/>
  <p:tag name="KSO_WM_CHIP_GROUPID" val="5ef16cf55bb2a422ac9a2b39"/>
  <p:tag name="KSO_WM_CHIP_XID" val="5ef16cf55bb2a422ac9a2b3a"/>
  <p:tag name="KSO_WM_UNIT_FILL_FORE_SCHEMECOLOR_INDEX_BRIGHTNESS" val="0"/>
  <p:tag name="KSO_WM_UNIT_FILL_FORE_SCHEMECOLOR_INDEX" val="14"/>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 name="KSO_WM_UNIT_VALUE" val="380"/>
  <p:tag name="KSO_WM_TEMPLATE_ASSEMBLE_XID" val="5fd0a5f31fa9d42129dcde0d"/>
  <p:tag name="KSO_WM_TEMPLATE_ASSEMBLE_GROUPID" val="5fd0a5f31fa9d42129dcde0d"/>
</p:tagLst>
</file>

<file path=ppt/tags/tag9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8724_1*i*4"/>
  <p:tag name="KSO_WM_TEMPLATE_CATEGORY" val="diagram"/>
  <p:tag name="KSO_WM_TEMPLATE_INDEX" val="20208724"/>
  <p:tag name="KSO_WM_UNIT_LAYERLEVEL" val="1"/>
  <p:tag name="KSO_WM_TAG_VERSION" val="1.0"/>
  <p:tag name="KSO_WM_BEAUTIFY_FLAG" val="#wm#"/>
  <p:tag name="KSO_WM_UNIT_BLOCK" val="0"/>
  <p:tag name="KSO_WM_UNIT_DEC_AREA_ID" val="1c8bd37d19a3427cbf432b66fecf5d96"/>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16cf55bb2a422ac9a2b39"/>
  <p:tag name="KSO_WM_CHIP_XID" val="5ef16cf55bb2a422ac9a2b3a"/>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5f31fa9d42129dcde0d"/>
  <p:tag name="KSO_WM_TEMPLATE_ASSEMBLE_GROUPID" val="5fd0a5f31fa9d42129dcde0d"/>
</p:tagLst>
</file>

<file path=ppt/tags/tag9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8724_1*i*5"/>
  <p:tag name="KSO_WM_TEMPLATE_CATEGORY" val="diagram"/>
  <p:tag name="KSO_WM_TEMPLATE_INDEX" val="20208724"/>
  <p:tag name="KSO_WM_UNIT_LAYERLEVEL" val="1"/>
  <p:tag name="KSO_WM_TAG_VERSION" val="1.0"/>
  <p:tag name="KSO_WM_BEAUTIFY_FLAG" val="#wm#"/>
  <p:tag name="KSO_WM_UNIT_BLOCK" val="0"/>
  <p:tag name="KSO_WM_UNIT_DEC_AREA_ID" val="fa4da34123114e7191a39190d84d996d"/>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16cf55bb2a422ac9a2b39"/>
  <p:tag name="KSO_WM_CHIP_XID" val="5ef16cf55bb2a422ac9a2b3a"/>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5f31fa9d42129dcde0d"/>
  <p:tag name="KSO_WM_TEMPLATE_ASSEMBLE_GROUPID" val="5fd0a5f31fa9d42129dcde0d"/>
</p:tagLst>
</file>

<file path=ppt/tags/tag9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8724_1*i*6"/>
  <p:tag name="KSO_WM_TEMPLATE_CATEGORY" val="diagram"/>
  <p:tag name="KSO_WM_TEMPLATE_INDEX" val="20208724"/>
  <p:tag name="KSO_WM_UNIT_LAYERLEVEL" val="1"/>
  <p:tag name="KSO_WM_TAG_VERSION" val="1.0"/>
  <p:tag name="KSO_WM_BEAUTIFY_FLAG" val="#wm#"/>
  <p:tag name="KSO_WM_UNIT_BLOCK" val="0"/>
  <p:tag name="KSO_WM_UNIT_SM_LIMIT_TYPE" val="2"/>
  <p:tag name="KSO_WM_UNIT_DEC_AREA_ID" val="bf2d95c6f38c46539ffa024d54f8882f"/>
  <p:tag name="KSO_WM_UNIT_DECORATE_INFO" val="{&quot;DecorateInfoH&quot;:{&quot;IsAbs&quot;:true},&quot;DecorateInfoW&quot;:{&quot;IsAbs&quot;:true},&quot;DecorateInfoX&quot;:{&quot;IsAbs&quot;:true,&quot;Pos&quot;:1},&quot;DecorateInfoY&quot;:{&quot;IsAbs&quot;:true,&quot;Pos&quot;:1},&quot;ReferentInfo&quot;:{&quot;Id&quot;:&quot;8e4c9ba7c1524871935b9ae53f5ec8f3&quot;,&quot;X&quot;:{&quot;Pos&quot;:1},&quot;Y&quot;:{&quot;Pos&quot;:1}},&quot;whChangeMode&quot;:0}"/>
  <p:tag name="KSO_WM_CHIP_GROUPID" val="5ef16cf55bb2a422ac9a2b39"/>
  <p:tag name="KSO_WM_CHIP_XID" val="5ef16cf55bb2a422ac9a2b3a"/>
  <p:tag name="KSO_WM_UNIT_FILL_FORE_SCHEMECOLOR_INDEX_BRIGHTNESS" val="0"/>
  <p:tag name="KSO_WM_UNIT_FILL_FORE_SCHEMECOLOR_INDEX" val="14"/>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 name="KSO_WM_UNIT_VALUE" val="152"/>
  <p:tag name="KSO_WM_TEMPLATE_ASSEMBLE_XID" val="5fd0a5f31fa9d42129dcde0d"/>
  <p:tag name="KSO_WM_TEMPLATE_ASSEMBLE_GROUPID" val="5fd0a5f31fa9d42129dcde0d"/>
</p:tagLst>
</file>

<file path=ppt/tags/tag977.xml><?xml version="1.0" encoding="utf-8"?>
<p:tagLst xmlns:p="http://schemas.openxmlformats.org/presentationml/2006/main">
  <p:tag name="KSO_WM_UNIT_ISCONTENTSTITLE" val="0"/>
  <p:tag name="KSO_WM_UNIT_ISNUMDGMTITLE" val="0"/>
  <p:tag name="KSO_WM_UNIT_NOCLEAR" val="0"/>
  <p:tag name="KSO_WM_UNIT_VALUE" val="18"/>
  <p:tag name="KSO_WM_UNIT_HIGHLIGHT" val="0"/>
  <p:tag name="KSO_WM_UNIT_COMPATIBLE" val="0"/>
  <p:tag name="KSO_WM_UNIT_DIAGRAM_ISNUMVISUAL" val="0"/>
  <p:tag name="KSO_WM_UNIT_DIAGRAM_ISREFERUNIT" val="0"/>
  <p:tag name="KSO_WM_UNIT_TYPE" val="a"/>
  <p:tag name="KSO_WM_UNIT_INDEX" val="1"/>
  <p:tag name="KSO_WM_UNIT_ID" val="diagram20208724_1*a*1"/>
  <p:tag name="KSO_WM_TEMPLATE_CATEGORY" val="diagram"/>
  <p:tag name="KSO_WM_TEMPLATE_INDEX" val="20208724"/>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8e4c9ba7c1524871935b9ae53f5ec8f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a26b64609c084ef49a7b03de07c9978a"/>
  <p:tag name="KSO_WM_UNIT_TEXT_FILL_FORE_SCHEMECOLOR_INDEX_BRIGHTNESS" val="0"/>
  <p:tag name="KSO_WM_UNIT_TEXT_FILL_FORE_SCHEMECOLOR_INDEX" val="13"/>
  <p:tag name="KSO_WM_UNIT_TEXT_FILL_TYPE" val="1"/>
  <p:tag name="KSO_WM_TEMPLATE_ASSEMBLE_XID" val="5fd0a5f31fa9d42129dcde0d"/>
  <p:tag name="KSO_WM_TEMPLATE_ASSEMBLE_GROUPID" val="5fd0a5f31fa9d42129dcde0d"/>
</p:tagLst>
</file>

<file path=ppt/tags/tag978.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724_1*f*1"/>
  <p:tag name="KSO_WM_TEMPLATE_CATEGORY" val="diagram"/>
  <p:tag name="KSO_WM_TEMPLATE_INDEX" val="20208724"/>
  <p:tag name="KSO_WM_UNIT_LAYERLEVEL" val="1"/>
  <p:tag name="KSO_WM_TAG_VERSION" val="1.0"/>
  <p:tag name="KSO_WM_BEAUTIFY_FLAG" val="#wm#"/>
  <p:tag name="KSO_WM_UNIT_DEFAULT_FONT" val="14;20;2"/>
  <p:tag name="KSO_WM_UNIT_BLOCK" val="0"/>
  <p:tag name="KSO_WM_UNIT_VALUE" val="256"/>
  <p:tag name="KSO_WM_UNIT_SHOW_EDIT_AREA_INDICATION" val="1"/>
  <p:tag name="KSO_WM_CHIP_GROUPID" val="5e6b05596848fb12bee65ac8"/>
  <p:tag name="KSO_WM_CHIP_XID" val="5e6b05596848fb12bee65aca"/>
  <p:tag name="KSO_WM_UNIT_DEC_AREA_ID" val="9be550ff45f047dd8f04c2591068864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8d30f326b6a64d94b6d88c85c99b3825"/>
  <p:tag name="KSO_WM_UNIT_SUPPORT_BIG_FONT" val="1"/>
  <p:tag name="KSO_WM_UNIT_TEXT_FILL_FORE_SCHEMECOLOR_INDEX_BRIGHTNESS" val="0.25"/>
  <p:tag name="KSO_WM_UNIT_TEXT_FILL_FORE_SCHEMECOLOR_INDEX" val="13"/>
  <p:tag name="KSO_WM_UNIT_TEXT_FILL_TYPE" val="1"/>
  <p:tag name="KSO_WM_TEMPLATE_ASSEMBLE_XID" val="5fd0a5f31fa9d42129dcde0d"/>
  <p:tag name="KSO_WM_TEMPLATE_ASSEMBLE_GROUPID" val="5fd0a5f31fa9d42129dcde0d"/>
</p:tagLst>
</file>

<file path=ppt/tags/tag979.xml><?xml version="1.0" encoding="utf-8"?>
<p:tagLst xmlns:p="http://schemas.openxmlformats.org/presentationml/2006/main">
  <p:tag name="KSO_WM_SLIDE_ID" val="diagram20208724_1"/>
  <p:tag name="KSO_WM_TEMPLATE_SUBCATEGORY" val="21"/>
  <p:tag name="KSO_WM_SLIDE_TYPE" val="text"/>
  <p:tag name="KSO_WM_SLIDE_SUBTYPE" val="pureTxt"/>
  <p:tag name="KSO_WM_SLIDE_ITEM_CNT" val="0"/>
  <p:tag name="KSO_WM_SLIDE_INDEX" val="1"/>
  <p:tag name="KSO_WM_SLIDE_SIZE" val="868*473"/>
  <p:tag name="KSO_WM_SLIDE_POSITION" val="48*36"/>
  <p:tag name="KSO_WM_TAG_VERSION" val="1.0"/>
  <p:tag name="KSO_WM_BEAUTIFY_FLAG" val="#wm#"/>
  <p:tag name="KSO_WM_TEMPLATE_CATEGORY" val="diagram"/>
  <p:tag name="KSO_WM_TEMPLATE_INDEX" val="20208724"/>
  <p:tag name="KSO_WM_SLIDE_LAYOUT" val="a_f"/>
  <p:tag name="KSO_WM_SLIDE_LAYOUT_CNT" val="1_1"/>
  <p:tag name="KSO_WM_TEMPLATE_MASTER_TYPE" val="0"/>
  <p:tag name="KSO_WM_TEMPLATE_COLOR_TYPE" val="1"/>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cm&quot;,&quot;text_direction&quot;:&quot;horizontal&quot;,&quot;support_big_font&quot;:false,&quot;picture_toward&quot;:0,&quot;picture_dockside&quot;:[],&quot;fill_id&quot;:&quot;ae62fc3b35c9411d905b7bc231385e5c&quot;,&quot;fill_align&quot;:&quot;cm&quot;,&quot;chip_types&quot;:[&quot;header&quot;]},{&quot;text_align&quot;:&quot;lm&quot;,&quot;text_direction&quot;:&quot;horizontal&quot;,&quot;support_big_font&quot;:true,&quot;picture_toward&quot;:0,&quot;picture_dockside&quot;:[],&quot;fill_id&quot;:&quot;fd2aa0c658d24d49b39a205f095b05d5&quot;,&quot;fill_align&quot;:&quot;cm&quot;,&quot;chip_types&quot;:[&quot;text&quot;]}],[{&quot;text_align&quot;:&quot;cm&quot;,&quot;text_direction&quot;:&quot;horizontal&quot;,&quot;support_big_font&quot;:false,&quot;picture_toward&quot;:0,&quot;picture_dockside&quot;:[],&quot;fill_id&quot;:&quot;ae62fc3b35c9411d905b7bc231385e5c&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fd2aa0c658d24d49b39a205f095b05d5&quot;,&quot;fill_align&quot;:&quot;cm&quot;,&quot;chip_types&quot;:[&quot;diagram&quot;,&quot;pictext&quot;,&quot;picture&quot;,&quot;chart&quot;,&quot;table&quot;,&quot;video&quot;]}]]"/>
  <p:tag name="KSO_WM_CHIP_XID" val="5ef16cf55bb2a422ac9a2b3a"/>
  <p:tag name="KSO_WM_SLIDE_CAN_ADD_NAVIGATION" val="1"/>
  <p:tag name="KSO_WM_CHIP_DECFILLPROP" val="[]"/>
  <p:tag name="KSO_WM_SLIDE_LAYOUT_INFO" val="{&quot;id&quot;:&quot;2020-12-09T18:24:52&quot;,&quot;maxSize&quot;:{&quot;size1&quot;:39.899999999999999},&quot;minSize&quot;:{&quot;size1&quot;:37.799999999999997},&quot;normalSize&quot;:{&quot;size1&quot;:39.899999999999999},&quot;subLayout&quot;:[{&quot;id&quot;:&quot;2020-12-09T18:24:52&quot;,&quot;margin&quot;:{&quot;bottom&quot;:1.8700000047683716,&quot;left&quot;:5.5029997825622559,&quot;right&quot;:5.4679999351501465,&quot;top&quot;:2.7869999408721924},&quot;type&quot;:0},{&quot;id&quot;:&quot;2020-12-09T18:24:52&quot;,&quot;margin&quot;:{&quot;bottom&quot;:2.9630000591278076,&quot;left&quot;:5.5029997825622559,&quot;right&quot;:5.4679999351501465,&quot;top&quot;:0},&quot;type&quot;:0}],&quot;type&quot;:0}"/>
  <p:tag name="KSO_WM_CHIP_GROUPID" val="5ef16cf55bb2a422ac9a2b39"/>
  <p:tag name="KSO_WM_SLIDE_BK_DARK_LIGHT" val="2"/>
  <p:tag name="KSO_WM_SLIDE_BACKGROUND_TYPE" val="general"/>
  <p:tag name="KSO_WM_SLIDE_SUPPORT_FEATURE_TYPE" val="0"/>
  <p:tag name="KSO_WM_TEMPLATE_ASSEMBLE_XID" val="5fd0a5f31fa9d42129dcde0d"/>
  <p:tag name="KSO_WM_TEMPLATE_ASSEMBLE_GROUPID" val="5fd0a5f31fa9d42129dcde0d"/>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9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9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9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9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9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9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90.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99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992.xml><?xml version="1.0" encoding="utf-8"?>
<p:tagLst xmlns:p="http://schemas.openxmlformats.org/presentationml/2006/main">
  <p:tag name="KSO_WM_BEAUTIFY_FLAG" val="#wm#"/>
  <p:tag name="KSO_WM_TEMPLATE_CATEGORY" val="diagram"/>
  <p:tag name="KSO_WM_TEMPLATE_INDEX" val="20209028"/>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9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9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9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9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主题​​">
  <a:themeElements>
    <a:clrScheme name="自定义 4">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fontScheme name="渐变、商务风、小清新、">
      <a:majorFont>
        <a:latin typeface="Arial"/>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主题​​">
  <a:themeElements>
    <a:clrScheme name="">
      <a:dk1>
        <a:sysClr val="windowText" lastClr="000000"/>
      </a:dk1>
      <a:lt1>
        <a:sysClr val="window" lastClr="FFFFFF"/>
      </a:lt1>
      <a:dk2>
        <a:srgbClr val="E9F3F2"/>
      </a:dk2>
      <a:lt2>
        <a:srgbClr val="FFFFFF"/>
      </a:lt2>
      <a:accent1>
        <a:srgbClr val="2871B4"/>
      </a:accent1>
      <a:accent2>
        <a:srgbClr val="2479AD"/>
      </a:accent2>
      <a:accent3>
        <a:srgbClr val="2082A5"/>
      </a:accent3>
      <a:accent4>
        <a:srgbClr val="1B8A9E"/>
      </a:accent4>
      <a:accent5>
        <a:srgbClr val="179396"/>
      </a:accent5>
      <a:accent6>
        <a:srgbClr val="139B8F"/>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主题​​">
  <a:themeElements>
    <a:clrScheme name="">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fontScheme name="渐变、商务风、小清新、">
      <a:majorFont>
        <a:latin typeface="Arial"/>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Office 主题​​">
  <a:themeElements>
    <a:clrScheme name="">
      <a:dk1>
        <a:sysClr val="windowText" lastClr="000000"/>
      </a:dk1>
      <a:lt1>
        <a:sysClr val="window" lastClr="FFFFFF"/>
      </a:lt1>
      <a:dk2>
        <a:srgbClr val="E9F3F2"/>
      </a:dk2>
      <a:lt2>
        <a:srgbClr val="FFFFFF"/>
      </a:lt2>
      <a:accent1>
        <a:srgbClr val="2871B4"/>
      </a:accent1>
      <a:accent2>
        <a:srgbClr val="2479AD"/>
      </a:accent2>
      <a:accent3>
        <a:srgbClr val="2082A5"/>
      </a:accent3>
      <a:accent4>
        <a:srgbClr val="1B8A9E"/>
      </a:accent4>
      <a:accent5>
        <a:srgbClr val="179396"/>
      </a:accent5>
      <a:accent6>
        <a:srgbClr val="139B8F"/>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4">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themeOverride>
</file>

<file path=ppt/theme/themeOverride2.xml><?xml version="1.0" encoding="utf-8"?>
<a:themeOverride xmlns:a="http://schemas.openxmlformats.org/drawingml/2006/main">
  <a:clrScheme name="自定义 4">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themeOverride>
</file>

<file path=ppt/theme/themeOverride3.xml><?xml version="1.0" encoding="utf-8"?>
<a:themeOverride xmlns:a="http://schemas.openxmlformats.org/drawingml/2006/main">
  <a:clrScheme name="自定义 4">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themeOverride>
</file>

<file path=ppt/theme/themeOverride4.xml><?xml version="1.0" encoding="utf-8"?>
<a:themeOverride xmlns:a="http://schemas.openxmlformats.org/drawingml/2006/main">
  <a:clrScheme name="自定义 4">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themeOverride>
</file>

<file path=docProps/app.xml><?xml version="1.0" encoding="utf-8"?>
<Properties xmlns="http://schemas.openxmlformats.org/officeDocument/2006/extended-properties" xmlns:vt="http://schemas.openxmlformats.org/officeDocument/2006/docPropsVTypes">
  <TotalTime>0</TotalTime>
  <Words>10416</Words>
  <Application>WPS 演示</Application>
  <PresentationFormat>自定义</PresentationFormat>
  <Paragraphs>707</Paragraphs>
  <Slides>80</Slides>
  <Notes>4</Notes>
  <HiddenSlides>0</HiddenSlides>
  <MMClips>0</MMClips>
  <ScaleCrop>false</ScaleCrop>
  <HeadingPairs>
    <vt:vector size="6" baseType="variant">
      <vt:variant>
        <vt:lpstr>已用的字体</vt:lpstr>
      </vt:variant>
      <vt:variant>
        <vt:i4>16</vt:i4>
      </vt:variant>
      <vt:variant>
        <vt:lpstr>主题</vt:lpstr>
      </vt:variant>
      <vt:variant>
        <vt:i4>7</vt:i4>
      </vt:variant>
      <vt:variant>
        <vt:lpstr>幻灯片标题</vt:lpstr>
      </vt:variant>
      <vt:variant>
        <vt:i4>80</vt:i4>
      </vt:variant>
    </vt:vector>
  </HeadingPairs>
  <TitlesOfParts>
    <vt:vector size="103" baseType="lpstr">
      <vt:lpstr>Arial</vt:lpstr>
      <vt:lpstr>宋体</vt:lpstr>
      <vt:lpstr>Wingdings</vt:lpstr>
      <vt:lpstr>微软雅黑</vt:lpstr>
      <vt:lpstr>汉仪旗黑-85S</vt:lpstr>
      <vt:lpstr>Segoe UI</vt:lpstr>
      <vt:lpstr>Wingdings</vt:lpstr>
      <vt:lpstr>Gill Sans</vt:lpstr>
      <vt:lpstr>黑体</vt:lpstr>
      <vt:lpstr>Arial Unicode MS</vt:lpstr>
      <vt:lpstr>Calibri</vt:lpstr>
      <vt:lpstr>方正大标宋简体</vt:lpstr>
      <vt:lpstr>Montserrat Black</vt:lpstr>
      <vt:lpstr>Segoe Print</vt:lpstr>
      <vt:lpstr>等线</vt:lpstr>
      <vt:lpstr>等线 Light</vt:lpstr>
      <vt:lpstr>Office 主题​​</vt:lpstr>
      <vt:lpstr>1_Office 主题​​</vt:lpstr>
      <vt:lpstr>2_Office 主题​​</vt:lpstr>
      <vt:lpstr>3_Office 主题​​</vt:lpstr>
      <vt:lpstr>4_Office 主题​​</vt:lpstr>
      <vt:lpstr>5_Office 主题​​</vt:lpstr>
      <vt:lpstr>6_Office 主题​​</vt:lpstr>
      <vt:lpstr>面试模拟训练</vt:lpstr>
      <vt:lpstr>PowerPoint 演示文稿</vt:lpstr>
      <vt:lpstr>PowerPoint 演示文稿</vt:lpstr>
      <vt:lpstr>PowerPoint 演示文稿</vt:lpstr>
      <vt:lpstr>PowerPoint 演示文稿</vt:lpstr>
      <vt:lpstr>PowerPoint 演示文稿</vt:lpstr>
      <vt:lpstr>小试牛刀-体会面试</vt:lpstr>
      <vt:lpstr>自主招生面试考察的重点</vt:lpstr>
      <vt:lpstr>面试给老师的印象的五个层次（包含关系）</vt:lpstr>
      <vt:lpstr>PowerPoint 演示文稿</vt:lpstr>
      <vt:lpstr>PowerPoint 演示文稿</vt:lpstr>
      <vt:lpstr>PowerPoint 演示文稿</vt:lpstr>
      <vt:lpstr>PowerPoint 演示文稿</vt:lpstr>
      <vt:lpstr>PowerPoint 演示文稿</vt:lpstr>
      <vt:lpstr>PowerPoint 演示文稿</vt:lpstr>
      <vt:lpstr>问题5：关于减负，如何减的问题</vt:lpstr>
      <vt:lpstr>我们进行复盘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眼神、表情、手势训练</vt:lpstr>
      <vt:lpstr>自我介绍-重要环节</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一段自我介绍：</vt:lpstr>
      <vt:lpstr>再加半分钟</vt:lpstr>
      <vt:lpstr>PowerPoint 演示文稿</vt:lpstr>
      <vt:lpstr>PowerPoint 演示文稿</vt:lpstr>
      <vt:lpstr>PowerPoint 演示文稿</vt:lpstr>
      <vt:lpstr>PowerPoint 演示文稿</vt:lpstr>
      <vt:lpstr>PowerPoint 演示文稿</vt:lpstr>
      <vt:lpstr>半结构化面试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面试模拟训练</dc:title>
  <dc:creator>SBM100</dc:creator>
  <cp:lastModifiedBy>徐老师</cp:lastModifiedBy>
  <cp:revision>30</cp:revision>
  <dcterms:created xsi:type="dcterms:W3CDTF">2021-01-13T02:59:00Z</dcterms:created>
  <dcterms:modified xsi:type="dcterms:W3CDTF">2021-01-31T06:41:24Z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2052-11.3.0.9236</vt:lpwstr>
  </property>
</Properties>
</file>

<file path=docProps/thumbnail.jpeg>
</file>